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2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2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3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1" r:id="rId2"/>
  </p:sldMasterIdLst>
  <p:notesMasterIdLst>
    <p:notesMasterId r:id="rId23"/>
  </p:notesMasterIdLst>
  <p:sldIdLst>
    <p:sldId id="290" r:id="rId3"/>
    <p:sldId id="3851" r:id="rId4"/>
    <p:sldId id="1472" r:id="rId5"/>
    <p:sldId id="3793" r:id="rId6"/>
    <p:sldId id="3761" r:id="rId7"/>
    <p:sldId id="3542" r:id="rId8"/>
    <p:sldId id="3852" r:id="rId9"/>
    <p:sldId id="3741" r:id="rId10"/>
    <p:sldId id="3853" r:id="rId11"/>
    <p:sldId id="3788" r:id="rId12"/>
    <p:sldId id="3776" r:id="rId13"/>
    <p:sldId id="3791" r:id="rId14"/>
    <p:sldId id="3777" r:id="rId15"/>
    <p:sldId id="3763" r:id="rId16"/>
    <p:sldId id="713" r:id="rId17"/>
    <p:sldId id="3782" r:id="rId18"/>
    <p:sldId id="3792" r:id="rId19"/>
    <p:sldId id="3781" r:id="rId20"/>
    <p:sldId id="3780" r:id="rId21"/>
    <p:sldId id="1731" r:id="rId2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290EF8-9D7B-42B2-9425-F3CBE451F005}">
          <p14:sldIdLst>
            <p14:sldId id="290"/>
            <p14:sldId id="3851"/>
            <p14:sldId id="1472"/>
            <p14:sldId id="3793"/>
            <p14:sldId id="3761"/>
            <p14:sldId id="3542"/>
            <p14:sldId id="3852"/>
            <p14:sldId id="3741"/>
            <p14:sldId id="3853"/>
            <p14:sldId id="3788"/>
            <p14:sldId id="3776"/>
            <p14:sldId id="3791"/>
            <p14:sldId id="3777"/>
            <p14:sldId id="3763"/>
            <p14:sldId id="713"/>
            <p14:sldId id="3782"/>
            <p14:sldId id="3792"/>
            <p14:sldId id="3781"/>
            <p14:sldId id="3780"/>
            <p14:sldId id="1731"/>
          </p14:sldIdLst>
        </p14:section>
        <p14:section name="Fona info" id="{E838F25E-78A3-42D5-82A5-A5D258DCFF2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ABCEBD-E3C6-189B-188E-A7759401B7CC}" name="Dace Zīle" initials="DZ" userId="S::dace.zile@em.gov.lv::69eb2f04-597d-4902-9c99-f05cf25f67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25C"/>
    <a:srgbClr val="228B9D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F0404-3885-48AB-B668-89A4341DF886}" v="2587" dt="2024-05-28T20:17:22.524"/>
    <p1510:client id="{942135B2-2A81-450B-B276-B9AC38BCDAB7}" v="9" dt="2024-05-29T05:34:15.200"/>
    <p1510:client id="{B74C4AC7-F0E7-2AFB-CE38-ACD667B518EE}" v="39" dt="2024-05-28T13:15:09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33" autoAdjust="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6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e.Zile\Downloads\NCI010_20240208-112209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32117569481219E-2"/>
          <c:y val="0.10273506944444444"/>
          <c:w val="0.89390847899798576"/>
          <c:h val="0.77768090277777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IKP</c:v>
                </c:pt>
              </c:strCache>
            </c:strRef>
          </c:tx>
          <c:spPr>
            <a:solidFill>
              <a:srgbClr val="228B9D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7CE-4A1F-8D96-9104ADDA95C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7CE-4A1F-8D96-9104ADDA95C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7CE-4A1F-8D96-9104ADDA95C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345-4A58-8BEC-2E8FF899E04D}"/>
              </c:ext>
            </c:extLst>
          </c:dPt>
          <c:dPt>
            <c:idx val="5"/>
            <c:invertIfNegative val="0"/>
            <c:bubble3D val="0"/>
            <c:spPr>
              <a:solidFill>
                <a:srgbClr val="14525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7CE-4A1F-8D96-9104ADDA95C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Sheet1!$A$2:$A$14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2024p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6"/>
                <c:pt idx="0">
                  <c:v>0.6</c:v>
                </c:pt>
                <c:pt idx="1">
                  <c:v>-3.5</c:v>
                </c:pt>
                <c:pt idx="2">
                  <c:v>6.7</c:v>
                </c:pt>
                <c:pt idx="3">
                  <c:v>3</c:v>
                </c:pt>
                <c:pt idx="4">
                  <c:v>-0.3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CE-4A1F-8D96-9104ADDA95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900"/>
            </a:pPr>
            <a:endParaRPr lang="lv-LV"/>
          </a:p>
        </c:txPr>
        <c:crossAx val="2046092152"/>
        <c:crosses val="autoZero"/>
        <c:auto val="1"/>
        <c:lblAlgn val="ctr"/>
        <c:lblOffset val="100"/>
        <c:tickLblSkip val="1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Segoe UI Light" panose="020B0502040204020203" pitchFamily="34" charset="0"/>
          <a:ea typeface="Verdana" panose="020B0604030504040204" pitchFamily="34" charset="0"/>
          <a:cs typeface="Segoe UI Light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479652777777782"/>
          <c:y val="0.21785000000000004"/>
          <c:w val="0.57346388888888888"/>
          <c:h val="0.57346388888888888"/>
        </c:manualLayout>
      </c:layout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4472C4"/>
            </a:solidFill>
          </c:spPr>
          <c:dPt>
            <c:idx val="1"/>
            <c:bubble3D val="0"/>
            <c:spPr>
              <a:solidFill>
                <a:srgbClr val="4472C4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C8C5-4675-88E6-FA1121D8F181}"/>
              </c:ext>
            </c:extLst>
          </c:dPt>
          <c:dPt>
            <c:idx val="2"/>
            <c:bubble3D val="0"/>
            <c:spPr>
              <a:solidFill>
                <a:srgbClr val="4472C4">
                  <a:alpha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8C5-4675-88E6-FA1121D8F181}"/>
              </c:ext>
            </c:extLst>
          </c:dPt>
          <c:dPt>
            <c:idx val="3"/>
            <c:bubble3D val="0"/>
            <c:spPr>
              <a:solidFill>
                <a:srgbClr val="4472C4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4-C8C5-4675-88E6-FA1121D8F181}"/>
              </c:ext>
            </c:extLst>
          </c:dPt>
          <c:dPt>
            <c:idx val="4"/>
            <c:bubble3D val="0"/>
            <c:spPr>
              <a:solidFill>
                <a:srgbClr val="4472C4">
                  <a:alpha val="2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C8C5-4675-88E6-FA1121D8F181}"/>
              </c:ext>
            </c:extLst>
          </c:dPt>
          <c:dPt>
            <c:idx val="5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6-C8C5-4675-88E6-FA1121D8F181}"/>
              </c:ext>
            </c:extLst>
          </c:dPt>
          <c:dPt>
            <c:idx val="6"/>
            <c:bubble3D val="0"/>
            <c:spPr>
              <a:solidFill>
                <a:srgbClr val="ED7D31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C8C5-4675-88E6-FA1121D8F181}"/>
              </c:ext>
            </c:extLst>
          </c:dPt>
          <c:dPt>
            <c:idx val="7"/>
            <c:bubble3D val="0"/>
            <c:spPr>
              <a:solidFill>
                <a:srgbClr val="70AD47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8-C8C5-4675-88E6-FA1121D8F181}"/>
              </c:ext>
            </c:extLst>
          </c:dPt>
          <c:dLbls>
            <c:dLbl>
              <c:idx val="4"/>
              <c:layout>
                <c:manualLayout>
                  <c:x val="-5.0527483431829349E-18"/>
                  <c:y val="-1.763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C8C5-4675-88E6-FA1121D8F181}"/>
                </c:ext>
              </c:extLst>
            </c:dLbl>
            <c:dLbl>
              <c:idx val="5"/>
              <c:layout>
                <c:manualLayout>
                  <c:x val="-2.1558680555555557E-2"/>
                  <c:y val="4.4097222222222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8C5-4675-88E6-FA1121D8F181}"/>
                </c:ext>
              </c:extLst>
            </c:dLbl>
            <c:dLbl>
              <c:idx val="6"/>
              <c:layout>
                <c:manualLayout>
                  <c:x val="6.6145833333333334E-3"/>
                  <c:y val="-4.18921874999999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51041666666666"/>
                      <c:h val="0.164041666666666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8C5-4675-88E6-FA1121D8F181}"/>
                </c:ext>
              </c:extLst>
            </c:dLbl>
            <c:dLbl>
              <c:idx val="7"/>
              <c:layout>
                <c:manualLayout>
                  <c:x val="0.14552083333333332"/>
                  <c:y val="-3.52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C8C5-4675-88E6-FA1121D8F18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Lietuva</c:v>
                </c:pt>
                <c:pt idx="1">
                  <c:v>Vācija</c:v>
                </c:pt>
                <c:pt idx="2">
                  <c:v>Polija</c:v>
                </c:pt>
                <c:pt idx="3">
                  <c:v>Igaunija</c:v>
                </c:pt>
                <c:pt idx="4">
                  <c:v>Citas ES valstis</c:v>
                </c:pt>
                <c:pt idx="5">
                  <c:v>Krievija</c:v>
                </c:pt>
                <c:pt idx="6">
                  <c:v>Citas NVS valstis</c:v>
                </c:pt>
                <c:pt idx="7">
                  <c:v>Pārējās valstis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2810543238</c:v>
                </c:pt>
                <c:pt idx="1">
                  <c:v>1739615371</c:v>
                </c:pt>
                <c:pt idx="2">
                  <c:v>1494829561</c:v>
                </c:pt>
                <c:pt idx="3">
                  <c:v>1346031024</c:v>
                </c:pt>
                <c:pt idx="4">
                  <c:v>4504307245</c:v>
                </c:pt>
                <c:pt idx="5">
                  <c:v>1080705604</c:v>
                </c:pt>
                <c:pt idx="6">
                  <c:v>351989890</c:v>
                </c:pt>
                <c:pt idx="7">
                  <c:v>2585529951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5-4675-88E6-FA1121D8F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463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Segoe UI Light" panose="020B0502040204020203" pitchFamily="34" charset="0"/>
          <a:ea typeface="Arial"/>
          <a:cs typeface="Segoe UI Light" panose="020B0502040204020203" pitchFamily="34" charset="0"/>
        </a:defRPr>
      </a:pPr>
      <a:endParaRPr lang="lv-LV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95277777777776E-2"/>
          <c:y val="1.9954480077130979E-2"/>
          <c:w val="0.94324657334499851"/>
          <c:h val="0.9603174603174603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rgbClr val="FF0000"/>
              </a:solidFill>
              <a:ln w="12700">
                <a:solidFill>
                  <a:srgbClr val="C00000"/>
                </a:solidFill>
              </a:ln>
              <a:effectLst/>
            </c:spPr>
          </c:marker>
          <c:dPt>
            <c:idx val="0"/>
            <c:marker>
              <c:symbol val="square"/>
              <c:size val="8"/>
              <c:spPr>
                <a:solidFill>
                  <a:srgbClr val="FF0000"/>
                </a:solidFill>
                <a:ln w="127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CCC-4E73-A3A8-81610456B02C}"/>
              </c:ext>
            </c:extLst>
          </c:dPt>
          <c:dPt>
            <c:idx val="2"/>
            <c:marker>
              <c:symbol val="square"/>
              <c:size val="8"/>
              <c:spPr>
                <a:solidFill>
                  <a:srgbClr val="FF0000"/>
                </a:solidFill>
                <a:ln w="127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CCC-4E73-A3A8-81610456B02C}"/>
              </c:ext>
            </c:extLst>
          </c:dPt>
          <c:dPt>
            <c:idx val="6"/>
            <c:marker>
              <c:symbol val="square"/>
              <c:size val="8"/>
              <c:spPr>
                <a:solidFill>
                  <a:srgbClr val="FF0000"/>
                </a:solidFill>
                <a:ln w="127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CCC-4E73-A3A8-81610456B02C}"/>
              </c:ext>
            </c:extLst>
          </c:dPt>
          <c:dPt>
            <c:idx val="15"/>
            <c:marker>
              <c:symbol val="square"/>
              <c:size val="8"/>
              <c:spPr>
                <a:solidFill>
                  <a:srgbClr val="FF0000"/>
                </a:solidFill>
                <a:ln w="127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CCC-4E73-A3A8-81610456B02C}"/>
              </c:ext>
            </c:extLst>
          </c:dPt>
          <c:dLbls>
            <c:dLbl>
              <c:idx val="0"/>
              <c:layout>
                <c:manualLayout>
                  <c:x val="-0.15844712902023109"/>
                  <c:y val="-1.8236511398448018E-2"/>
                </c:manualLayout>
              </c:layout>
              <c:tx>
                <c:rich>
                  <a:bodyPr/>
                  <a:lstStyle/>
                  <a:p>
                    <a:fld id="{52677BB9-64F0-43B1-A294-4FE19CFC535E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CCC-4E73-A3A8-81610456B02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D8B3A4D-6D33-4249-B2FE-24CBEB16F1B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CCC-4E73-A3A8-81610456B02C}"/>
                </c:ext>
              </c:extLst>
            </c:dLbl>
            <c:dLbl>
              <c:idx val="2"/>
              <c:layout>
                <c:manualLayout>
                  <c:x val="-4.415299014929832E-2"/>
                  <c:y val="3.0673417287099949E-2"/>
                </c:manualLayout>
              </c:layout>
              <c:tx>
                <c:rich>
                  <a:bodyPr/>
                  <a:lstStyle/>
                  <a:p>
                    <a:fld id="{B0B72802-231D-4ABA-A568-BD2A54517B8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CCC-4E73-A3A8-81610456B02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CC-4E73-A3A8-81610456B02C}"/>
                </c:ext>
              </c:extLst>
            </c:dLbl>
            <c:dLbl>
              <c:idx val="4"/>
              <c:layout>
                <c:manualLayout>
                  <c:x val="-3.8197075745948564E-2"/>
                  <c:y val="-2.0516075323253832E-2"/>
                </c:manualLayout>
              </c:layout>
              <c:tx>
                <c:rich>
                  <a:bodyPr/>
                  <a:lstStyle/>
                  <a:p>
                    <a:fld id="{2504A476-0580-4723-BBA4-951AF14487CD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CCC-4E73-A3A8-81610456B02C}"/>
                </c:ext>
              </c:extLst>
            </c:dLbl>
            <c:dLbl>
              <c:idx val="5"/>
              <c:layout>
                <c:manualLayout>
                  <c:x val="-2.2111862737376916E-2"/>
                  <c:y val="2.9634331022477756E-2"/>
                </c:manualLayout>
              </c:layout>
              <c:tx>
                <c:rich>
                  <a:bodyPr/>
                  <a:lstStyle/>
                  <a:p>
                    <a:fld id="{792529B2-C8FD-40E6-8926-B0CB7C8F7ED7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CCC-4E73-A3A8-81610456B02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CC-4E73-A3A8-81610456B02C}"/>
                </c:ext>
              </c:extLst>
            </c:dLbl>
            <c:dLbl>
              <c:idx val="7"/>
              <c:layout>
                <c:manualLayout>
                  <c:x val="-7.6394151491897183E-2"/>
                  <c:y val="-3.4193458872089716E-2"/>
                </c:manualLayout>
              </c:layout>
              <c:tx>
                <c:rich>
                  <a:bodyPr/>
                  <a:lstStyle/>
                  <a:p>
                    <a:fld id="{83AF5FB8-CA28-47F0-BB2B-F9E725329244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CCC-4E73-A3A8-81610456B02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CC-4E73-A3A8-81610456B02C}"/>
                </c:ext>
              </c:extLst>
            </c:dLbl>
            <c:dLbl>
              <c:idx val="9"/>
              <c:layout>
                <c:manualLayout>
                  <c:x val="-2.1347921222457919E-2"/>
                  <c:y val="-2.734220257210198E-2"/>
                </c:manualLayout>
              </c:layout>
              <c:tx>
                <c:rich>
                  <a:bodyPr/>
                  <a:lstStyle/>
                  <a:p>
                    <a:fld id="{874C096D-C4C6-48FE-AD23-380FACE9967A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6CCC-4E73-A3A8-81610456B02C}"/>
                </c:ext>
              </c:extLst>
            </c:dLbl>
            <c:dLbl>
              <c:idx val="10"/>
              <c:layout>
                <c:manualLayout>
                  <c:x val="1.4147065091091543E-3"/>
                  <c:y val="-4.5591278496119629E-3"/>
                </c:manualLayout>
              </c:layout>
              <c:tx>
                <c:rich>
                  <a:bodyPr/>
                  <a:lstStyle/>
                  <a:p>
                    <a:fld id="{D53D00ED-A984-46F9-BA31-CFBA161D23F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6CCC-4E73-A3A8-81610456B02C}"/>
                </c:ext>
              </c:extLst>
            </c:dLbl>
            <c:dLbl>
              <c:idx val="11"/>
              <c:layout>
                <c:manualLayout>
                  <c:x val="3.2538249709511739E-2"/>
                  <c:y val="4.5591278496119629E-3"/>
                </c:manualLayout>
              </c:layout>
              <c:tx>
                <c:rich>
                  <a:bodyPr/>
                  <a:lstStyle/>
                  <a:p>
                    <a:fld id="{541ED860-F49D-454B-B26A-745BDF3D6B1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6CCC-4E73-A3A8-81610456B02C}"/>
                </c:ext>
              </c:extLst>
            </c:dLbl>
            <c:dLbl>
              <c:idx val="12"/>
              <c:layout>
                <c:manualLayout>
                  <c:x val="-4.3855901782385388E-2"/>
                  <c:y val="-3.4193458872089764E-2"/>
                </c:manualLayout>
              </c:layout>
              <c:tx>
                <c:rich>
                  <a:bodyPr/>
                  <a:lstStyle/>
                  <a:p>
                    <a:fld id="{57AC9951-D701-4F2A-BB70-249343DEF6E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6CCC-4E73-A3A8-81610456B02C}"/>
                </c:ext>
              </c:extLst>
            </c:dLbl>
            <c:dLbl>
              <c:idx val="13"/>
              <c:layout>
                <c:manualLayout>
                  <c:x val="-1.4147065091092061E-2"/>
                  <c:y val="-3.1913894947283736E-2"/>
                </c:manualLayout>
              </c:layout>
              <c:tx>
                <c:rich>
                  <a:bodyPr/>
                  <a:lstStyle/>
                  <a:p>
                    <a:fld id="{811FB094-3C40-440B-B0E2-7D25E3E8BABF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6CCC-4E73-A3A8-81610456B02C}"/>
                </c:ext>
              </c:extLst>
            </c:dLbl>
            <c:dLbl>
              <c:idx val="14"/>
              <c:layout>
                <c:manualLayout>
                  <c:x val="-1.4147065091092061E-3"/>
                  <c:y val="-1.1397819624029991E-2"/>
                </c:manualLayout>
              </c:layout>
              <c:tx>
                <c:rich>
                  <a:bodyPr/>
                  <a:lstStyle/>
                  <a:p>
                    <a:fld id="{B410FEFB-16C8-437A-9E7A-42035C74AEBD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6CCC-4E73-A3A8-81610456B02C}"/>
                </c:ext>
              </c:extLst>
            </c:dLbl>
            <c:dLbl>
              <c:idx val="15"/>
              <c:layout>
                <c:manualLayout>
                  <c:x val="-0.14500741718369362"/>
                  <c:y val="-5.4709534195343551E-2"/>
                </c:manualLayout>
              </c:layout>
              <c:tx>
                <c:rich>
                  <a:bodyPr/>
                  <a:lstStyle/>
                  <a:p>
                    <a:fld id="{757CD96B-75D3-447D-911B-E02AF64A1F53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61327438054515"/>
                      <c:h val="3.606270129043062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CCC-4E73-A3A8-81610456B02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CCC-4E73-A3A8-81610456B02C}"/>
                </c:ext>
              </c:extLst>
            </c:dLbl>
            <c:dLbl>
              <c:idx val="17"/>
              <c:layout>
                <c:manualLayout>
                  <c:x val="-6.9702589703810588E-2"/>
                  <c:y val="-2.6939240287756353E-2"/>
                </c:manualLayout>
              </c:layout>
              <c:tx>
                <c:rich>
                  <a:bodyPr/>
                  <a:lstStyle/>
                  <a:p>
                    <a:fld id="{B2E748AA-8D89-41FA-9CCC-673ED10226E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6CCC-4E73-A3A8-81610456B02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CCC-4E73-A3A8-81610456B02C}"/>
                </c:ext>
              </c:extLst>
            </c:dLbl>
            <c:dLbl>
              <c:idx val="19"/>
              <c:layout>
                <c:manualLayout>
                  <c:x val="-1.1317652072873701E-2"/>
                  <c:y val="-1.8236511398448018E-2"/>
                </c:manualLayout>
              </c:layout>
              <c:tx>
                <c:rich>
                  <a:bodyPr/>
                  <a:lstStyle/>
                  <a:p>
                    <a:fld id="{779E87F0-668E-4D1B-9876-694E08F7BC01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6CCC-4E73-A3A8-81610456B02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CCC-4E73-A3A8-81610456B02C}"/>
                </c:ext>
              </c:extLst>
            </c:dLbl>
            <c:dLbl>
              <c:idx val="21"/>
              <c:layout>
                <c:manualLayout>
                  <c:x val="-2.4050010654856607E-2"/>
                  <c:y val="-3.1913894947283819E-2"/>
                </c:manualLayout>
              </c:layout>
              <c:tx>
                <c:rich>
                  <a:bodyPr/>
                  <a:lstStyle/>
                  <a:p>
                    <a:fld id="{FBCDEF6F-AE8D-4D42-ABD7-9C4CEB114A21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6CCC-4E73-A3A8-81610456B02C}"/>
                </c:ext>
              </c:extLst>
            </c:dLbl>
            <c:dLbl>
              <c:idx val="22"/>
              <c:layout>
                <c:manualLayout>
                  <c:x val="-3.6782369236839356E-2"/>
                  <c:y val="2.9634331022477589E-2"/>
                </c:manualLayout>
              </c:layout>
              <c:tx>
                <c:rich>
                  <a:bodyPr/>
                  <a:lstStyle/>
                  <a:p>
                    <a:fld id="{3DB689CC-860A-42A8-8B14-9A2F16AC1056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6CCC-4E73-A3A8-81610456B02C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DC09BE94-00A0-4666-9855-4E25A84A96F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6CCC-4E73-A3A8-81610456B02C}"/>
                </c:ext>
              </c:extLst>
            </c:dLbl>
            <c:dLbl>
              <c:idx val="24"/>
              <c:layout>
                <c:manualLayout>
                  <c:x val="1.4147065091092061E-3"/>
                  <c:y val="-2.2795639248059814E-3"/>
                </c:manualLayout>
              </c:layout>
              <c:tx>
                <c:rich>
                  <a:bodyPr/>
                  <a:lstStyle/>
                  <a:p>
                    <a:fld id="{97DA8F5F-4B58-4679-9398-C9295FD703B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6CCC-4E73-A3A8-81610456B02C}"/>
                </c:ext>
              </c:extLst>
            </c:dLbl>
            <c:dLbl>
              <c:idx val="25"/>
              <c:layout>
                <c:manualLayout>
                  <c:x val="-4.2441195273276704E-3"/>
                  <c:y val="9.1182556992240923E-3"/>
                </c:manualLayout>
              </c:layout>
              <c:tx>
                <c:rich>
                  <a:bodyPr/>
                  <a:lstStyle/>
                  <a:p>
                    <a:fld id="{BC102808-BF76-49E7-BBCA-A666CDD05CFE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6CCC-4E73-A3A8-81610456B02C}"/>
                </c:ext>
              </c:extLst>
            </c:dLbl>
            <c:dLbl>
              <c:idx val="26"/>
              <c:layout>
                <c:manualLayout>
                  <c:x val="-5.6588260364368273E-2"/>
                  <c:y val="3.1913894947283736E-2"/>
                </c:manualLayout>
              </c:layout>
              <c:tx>
                <c:rich>
                  <a:bodyPr/>
                  <a:lstStyle/>
                  <a:p>
                    <a:fld id="{DC0575F8-AC95-4F5F-B4FD-EBC53D450D31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6CCC-4E73-A3A8-81610456B02C}"/>
                </c:ext>
              </c:extLst>
            </c:dLbl>
            <c:dLbl>
              <c:idx val="27"/>
              <c:layout>
                <c:manualLayout>
                  <c:x val="-0.16835007458399556"/>
                  <c:y val="-1.671660900355017E-16"/>
                </c:manualLayout>
              </c:layout>
              <c:tx>
                <c:rich>
                  <a:bodyPr/>
                  <a:lstStyle/>
                  <a:p>
                    <a:fld id="{2F9D6BC1-D9D7-44FB-BD18-90760A56CFA6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6CCC-4E73-A3A8-81610456B02C}"/>
                </c:ext>
              </c:extLst>
            </c:dLbl>
            <c:dLbl>
              <c:idx val="28"/>
              <c:layout>
                <c:manualLayout>
                  <c:x val="-0.11317652072873649"/>
                  <c:y val="0"/>
                </c:manualLayout>
              </c:layout>
              <c:tx>
                <c:rich>
                  <a:bodyPr/>
                  <a:lstStyle/>
                  <a:p>
                    <a:fld id="{C7B86A57-35BB-4CA7-A23C-9139EDC18C80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6CCC-4E73-A3A8-81610456B02C}"/>
                </c:ext>
              </c:extLst>
            </c:dLbl>
            <c:dLbl>
              <c:idx val="29"/>
              <c:layout>
                <c:manualLayout>
                  <c:x val="-0.11558141040000883"/>
                  <c:y val="-8.2870225861706569E-3"/>
                </c:manualLayout>
              </c:layout>
              <c:tx>
                <c:rich>
                  <a:bodyPr/>
                  <a:lstStyle/>
                  <a:p>
                    <a:fld id="{79B96F15-590D-4CB4-BB5C-3588D23E1233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6CCC-4E73-A3A8-81610456B02C}"/>
                </c:ext>
              </c:extLst>
            </c:dLbl>
            <c:dLbl>
              <c:idx val="30"/>
              <c:layout>
                <c:manualLayout>
                  <c:x val="-5.7182437098194108E-2"/>
                  <c:y val="-3.2537274908768163E-2"/>
                </c:manualLayout>
              </c:layout>
              <c:tx>
                <c:rich>
                  <a:bodyPr/>
                  <a:lstStyle/>
                  <a:p>
                    <a:fld id="{5FA86055-47F3-4B43-A32F-E3668FD59325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6CCC-4E73-A3A8-81610456B02C}"/>
                </c:ext>
              </c:extLst>
            </c:dLbl>
            <c:dLbl>
              <c:idx val="31"/>
              <c:layout>
                <c:manualLayout>
                  <c:x val="1.6420169933399072E-2"/>
                  <c:y val="-1.1397819624029916E-2"/>
                </c:manualLayout>
              </c:layout>
              <c:tx>
                <c:rich>
                  <a:bodyPr/>
                  <a:lstStyle/>
                  <a:p>
                    <a:fld id="{71ACCD98-ED9B-482E-9A1F-F9B692E09E24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65379098298643"/>
                      <c:h val="4.868012474206839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6CCC-4E73-A3A8-81610456B02C}"/>
                </c:ext>
              </c:extLst>
            </c:dLbl>
            <c:dLbl>
              <c:idx val="32"/>
              <c:layout>
                <c:manualLayout>
                  <c:x val="-3.9611782255057772E-2"/>
                  <c:y val="2.5075203172865625E-2"/>
                </c:manualLayout>
              </c:layout>
              <c:tx>
                <c:rich>
                  <a:bodyPr/>
                  <a:lstStyle/>
                  <a:p>
                    <a:fld id="{BA0BB3E6-5241-4D8B-B8EC-BE8C93E72D6F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6CCC-4E73-A3A8-81610456B02C}"/>
                </c:ext>
              </c:extLst>
            </c:dLbl>
            <c:dLbl>
              <c:idx val="33"/>
              <c:layout>
                <c:manualLayout>
                  <c:x val="-1.4147065091092061E-3"/>
                  <c:y val="0"/>
                </c:manualLayout>
              </c:layout>
              <c:tx>
                <c:rich>
                  <a:bodyPr/>
                  <a:lstStyle/>
                  <a:p>
                    <a:fld id="{4D5C2B20-35A7-4609-8918-7198F1771C75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6CCC-4E73-A3A8-81610456B02C}"/>
                </c:ext>
              </c:extLst>
            </c:dLbl>
            <c:dLbl>
              <c:idx val="34"/>
              <c:layout>
                <c:manualLayout>
                  <c:x val="1.4147065091092061E-3"/>
                  <c:y val="0"/>
                </c:manualLayout>
              </c:layout>
              <c:tx>
                <c:rich>
                  <a:bodyPr/>
                  <a:lstStyle/>
                  <a:p>
                    <a:fld id="{54C8E238-481F-4C73-A567-554579D2A920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6CCC-4E73-A3A8-81610456B02C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CCC-4E73-A3A8-81610456B02C}"/>
                </c:ext>
              </c:extLst>
            </c:dLbl>
            <c:dLbl>
              <c:idx val="36"/>
              <c:layout>
                <c:manualLayout>
                  <c:x val="-7.073532545546031E-2"/>
                  <c:y val="-1.8236511398447768E-2"/>
                </c:manualLayout>
              </c:layout>
              <c:tx>
                <c:rich>
                  <a:bodyPr/>
                  <a:lstStyle/>
                  <a:p>
                    <a:fld id="{F330FA54-8B26-4065-B1FD-AE5FA6BA343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6CCC-4E73-A3A8-81610456B02C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CCC-4E73-A3A8-81610456B02C}"/>
                </c:ext>
              </c:extLst>
            </c:dLbl>
            <c:dLbl>
              <c:idx val="38"/>
              <c:layout>
                <c:manualLayout>
                  <c:x val="-8.9720686807705854E-2"/>
                  <c:y val="7.8777780390401342E-3"/>
                </c:manualLayout>
              </c:layout>
              <c:tx>
                <c:rich>
                  <a:bodyPr/>
                  <a:lstStyle/>
                  <a:p>
                    <a:fld id="{252EBFF3-B125-430E-93CD-F3647968779F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6CCC-4E73-A3A8-81610456B02C}"/>
                </c:ext>
              </c:extLst>
            </c:dLbl>
            <c:dLbl>
              <c:idx val="39"/>
              <c:layout>
                <c:manualLayout>
                  <c:x val="-2.8294130182184123E-3"/>
                  <c:y val="-6.8386917744180271E-3"/>
                </c:manualLayout>
              </c:layout>
              <c:tx>
                <c:rich>
                  <a:bodyPr/>
                  <a:lstStyle/>
                  <a:p>
                    <a:fld id="{806E3E68-0BDF-432E-928E-9F74D9064486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6CCC-4E73-A3A8-81610456B02C}"/>
                </c:ext>
              </c:extLst>
            </c:dLbl>
            <c:dLbl>
              <c:idx val="40"/>
              <c:layout>
                <c:manualLayout>
                  <c:x val="-7.6394151491897155E-2"/>
                  <c:y val="-3.1913894947283736E-2"/>
                </c:manualLayout>
              </c:layout>
              <c:tx>
                <c:rich>
                  <a:bodyPr/>
                  <a:lstStyle/>
                  <a:p>
                    <a:fld id="{4A43018A-9565-448E-BB77-EE314F36BFBD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6CCC-4E73-A3A8-81610456B02C}"/>
                </c:ext>
              </c:extLst>
            </c:dLbl>
            <c:dLbl>
              <c:idx val="41"/>
              <c:layout>
                <c:manualLayout>
                  <c:x val="-2.0102979494441817E-2"/>
                  <c:y val="2.7764191138024724E-2"/>
                </c:manualLayout>
              </c:layout>
              <c:tx>
                <c:rich>
                  <a:bodyPr/>
                  <a:lstStyle/>
                  <a:p>
                    <a:fld id="{066FA67B-EC48-495A-88A8-7892E8891D30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6CCC-4E73-A3A8-81610456B02C}"/>
                </c:ext>
              </c:extLst>
            </c:dLbl>
            <c:dLbl>
              <c:idx val="42"/>
              <c:layout>
                <c:manualLayout>
                  <c:x val="-6.6491205928132707E-2"/>
                  <c:y val="-2.7354767097671775E-2"/>
                </c:manualLayout>
              </c:layout>
              <c:tx>
                <c:rich>
                  <a:bodyPr/>
                  <a:lstStyle/>
                  <a:p>
                    <a:fld id="{1246F04E-D780-41BA-9A27-32E228EB445A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6CCC-4E73-A3A8-81610456B02C}"/>
                </c:ext>
              </c:extLst>
            </c:dLbl>
            <c:dLbl>
              <c:idx val="43"/>
              <c:layout/>
              <c:tx>
                <c:rich>
                  <a:bodyPr/>
                  <a:lstStyle/>
                  <a:p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xForSave val="1"/>
                </c:ext>
                <c:ext xmlns:c16="http://schemas.microsoft.com/office/drawing/2014/chart" uri="{C3380CC4-5D6E-409C-BE32-E72D297353CC}">
                  <c16:uniqueId val="{0000002B-6CCC-4E73-A3A8-81610456B02C}"/>
                </c:ext>
              </c:extLst>
            </c:dLbl>
            <c:dLbl>
              <c:idx val="44"/>
              <c:layout>
                <c:manualLayout>
                  <c:x val="-0.14854418345646664"/>
                  <c:y val="-1.8236511398447851E-2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CCC-4E73-A3A8-81610456B02C}"/>
                </c:ext>
              </c:extLst>
            </c:dLbl>
            <c:dLbl>
              <c:idx val="46"/>
              <c:layout>
                <c:manualLayout>
                  <c:x val="-0.13351987836832402"/>
                  <c:y val="-3.3148190683009331E-2"/>
                </c:manualLayout>
              </c:layout>
              <c:tx>
                <c:rich>
                  <a:bodyPr/>
                  <a:lstStyle/>
                  <a:p>
                    <a:fld id="{14105BA6-2CBA-46A0-AF6D-378629D71517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6CCC-4E73-A3A8-81610456B02C}"/>
                </c:ext>
              </c:extLst>
            </c:dLbl>
            <c:dLbl>
              <c:idx val="48"/>
              <c:layout>
                <c:manualLayout>
                  <c:x val="-8.7301458933134957E-2"/>
                  <c:y val="-7.2511667119082912E-2"/>
                </c:manualLayout>
              </c:layout>
              <c:tx>
                <c:rich>
                  <a:bodyPr/>
                  <a:lstStyle/>
                  <a:p>
                    <a:fld id="{2F324C3E-8411-472D-811A-C930B230BC89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6CCC-4E73-A3A8-81610456B02C}"/>
                </c:ext>
              </c:extLst>
            </c:dLbl>
            <c:dLbl>
              <c:idx val="50"/>
              <c:layout>
                <c:manualLayout>
                  <c:x val="-0.14379063824281046"/>
                  <c:y val="-4.5578762189137832E-2"/>
                </c:manualLayout>
              </c:layout>
              <c:tx>
                <c:rich>
                  <a:bodyPr/>
                  <a:lstStyle/>
                  <a:p>
                    <a:fld id="{F8D819A1-0FAF-4EC3-8830-B3B7E2F26405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6CCC-4E73-A3A8-81610456B02C}"/>
                </c:ext>
              </c:extLst>
            </c:dLbl>
            <c:dLbl>
              <c:idx val="55"/>
              <c:layout>
                <c:manualLayout>
                  <c:x val="6.8471732496575783E-3"/>
                  <c:y val="-2.0717619176880832E-3"/>
                </c:manualLayout>
              </c:layout>
              <c:tx>
                <c:rich>
                  <a:bodyPr/>
                  <a:lstStyle/>
                  <a:p>
                    <a:fld id="{ABE3E673-89DD-46A9-B908-51EA14DF1966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6CCC-4E73-A3A8-81610456B02C}"/>
                </c:ext>
              </c:extLst>
            </c:dLbl>
            <c:dLbl>
              <c:idx val="56"/>
              <c:layout>
                <c:manualLayout>
                  <c:x val="-0.11469015193176549"/>
                  <c:y val="-2.9004666847633243E-2"/>
                </c:manualLayout>
              </c:layout>
              <c:tx>
                <c:rich>
                  <a:bodyPr/>
                  <a:lstStyle/>
                  <a:p>
                    <a:fld id="{BC6BA01A-F6E8-4FC4-974F-7A543DC52D7F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6CCC-4E73-A3A8-81610456B02C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6CCC-4E73-A3A8-81610456B0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spc="-3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Sheet1!$A$2:$A$48</c:f>
              <c:numCache>
                <c:formatCode>0</c:formatCode>
                <c:ptCount val="45"/>
                <c:pt idx="0">
                  <c:v>52.102424997384269</c:v>
                </c:pt>
                <c:pt idx="1">
                  <c:v>91.520045215064911</c:v>
                </c:pt>
                <c:pt idx="2">
                  <c:v>174.06281859906741</c:v>
                </c:pt>
                <c:pt idx="3">
                  <c:v>93.583240947427299</c:v>
                </c:pt>
                <c:pt idx="4">
                  <c:v>80.120748773852057</c:v>
                </c:pt>
                <c:pt idx="5">
                  <c:v>45.824582389756536</c:v>
                </c:pt>
                <c:pt idx="6">
                  <c:v>110.66272515994595</c:v>
                </c:pt>
                <c:pt idx="7">
                  <c:v>98.039229414864081</c:v>
                </c:pt>
                <c:pt idx="8">
                  <c:v>100.94412438774825</c:v>
                </c:pt>
                <c:pt idx="9">
                  <c:v>175.49850842666174</c:v>
                </c:pt>
                <c:pt idx="10">
                  <c:v>117.27302959818657</c:v>
                </c:pt>
                <c:pt idx="11">
                  <c:v>84.382808779370734</c:v>
                </c:pt>
                <c:pt idx="12">
                  <c:v>194.93008249906097</c:v>
                </c:pt>
                <c:pt idx="13">
                  <c:v>102.83882040185539</c:v>
                </c:pt>
                <c:pt idx="14">
                  <c:v>78.929917308608154</c:v>
                </c:pt>
                <c:pt idx="15">
                  <c:v>77.213346881515193</c:v>
                </c:pt>
                <c:pt idx="16">
                  <c:v>66.014695097003468</c:v>
                </c:pt>
                <c:pt idx="17">
                  <c:v>158.56809378955296</c:v>
                </c:pt>
                <c:pt idx="18">
                  <c:v>108.13076426773182</c:v>
                </c:pt>
                <c:pt idx="19">
                  <c:v>78.080653752927631</c:v>
                </c:pt>
                <c:pt idx="20">
                  <c:v>95.447947394048512</c:v>
                </c:pt>
                <c:pt idx="21">
                  <c:v>142.84080795177644</c:v>
                </c:pt>
                <c:pt idx="22">
                  <c:v>66.688550193039688</c:v>
                </c:pt>
                <c:pt idx="23">
                  <c:v>109.2391376466675</c:v>
                </c:pt>
                <c:pt idx="24">
                  <c:v>95.86021194632832</c:v>
                </c:pt>
                <c:pt idx="25">
                  <c:v>99.648104687379444</c:v>
                </c:pt>
                <c:pt idx="26">
                  <c:v>70.783833027590148</c:v>
                </c:pt>
                <c:pt idx="27">
                  <c:v>45.78557039125463</c:v>
                </c:pt>
                <c:pt idx="28">
                  <c:v>55.445590878514885</c:v>
                </c:pt>
                <c:pt idx="29">
                  <c:v>141.1469253474163</c:v>
                </c:pt>
                <c:pt idx="30">
                  <c:v>229.10348571153861</c:v>
                </c:pt>
                <c:pt idx="31">
                  <c:v>130.04631853821346</c:v>
                </c:pt>
                <c:pt idx="32">
                  <c:v>160.91007673923855</c:v>
                </c:pt>
                <c:pt idx="33">
                  <c:v>233.63635513908355</c:v>
                </c:pt>
                <c:pt idx="34">
                  <c:v>102.8477589029051</c:v>
                </c:pt>
                <c:pt idx="35">
                  <c:v>101.32928373220329</c:v>
                </c:pt>
                <c:pt idx="36">
                  <c:v>53.5014936530293</c:v>
                </c:pt>
                <c:pt idx="37">
                  <c:v>127.00402506821391</c:v>
                </c:pt>
                <c:pt idx="38">
                  <c:v>55.910396076441671</c:v>
                </c:pt>
                <c:pt idx="39">
                  <c:v>97.650080375461883</c:v>
                </c:pt>
                <c:pt idx="40">
                  <c:v>45.483202763411867</c:v>
                </c:pt>
                <c:pt idx="41">
                  <c:v>88.671204252583465</c:v>
                </c:pt>
                <c:pt idx="42">
                  <c:v>42.216401083504316</c:v>
                </c:pt>
              </c:numCache>
            </c:numRef>
          </c:xVal>
          <c:yVal>
            <c:numRef>
              <c:f>Sheet1!$B$2:$B$48</c:f>
              <c:numCache>
                <c:formatCode>0</c:formatCode>
                <c:ptCount val="45"/>
                <c:pt idx="0">
                  <c:v>-15.675892633654342</c:v>
                </c:pt>
                <c:pt idx="1">
                  <c:v>24.868760908581081</c:v>
                </c:pt>
                <c:pt idx="2">
                  <c:v>-6.2043795620438118</c:v>
                </c:pt>
                <c:pt idx="3">
                  <c:v>1.3521360431356442</c:v>
                </c:pt>
                <c:pt idx="4">
                  <c:v>-11.521994882571889</c:v>
                </c:pt>
                <c:pt idx="5">
                  <c:v>-28.212923574310039</c:v>
                </c:pt>
                <c:pt idx="6">
                  <c:v>1.7565132586879599</c:v>
                </c:pt>
                <c:pt idx="7">
                  <c:v>36.101195365153046</c:v>
                </c:pt>
                <c:pt idx="8">
                  <c:v>11.271004755056708</c:v>
                </c:pt>
                <c:pt idx="9">
                  <c:v>29.346272945837939</c:v>
                </c:pt>
                <c:pt idx="10">
                  <c:v>36.855685974923034</c:v>
                </c:pt>
                <c:pt idx="11">
                  <c:v>31.297103970464377</c:v>
                </c:pt>
                <c:pt idx="12">
                  <c:v>83.681279690976424</c:v>
                </c:pt>
                <c:pt idx="13">
                  <c:v>41.761883515955532</c:v>
                </c:pt>
                <c:pt idx="14">
                  <c:v>16.02984748977461</c:v>
                </c:pt>
                <c:pt idx="15">
                  <c:v>15.955365305298713</c:v>
                </c:pt>
                <c:pt idx="16">
                  <c:v>21.700113052723481</c:v>
                </c:pt>
                <c:pt idx="17">
                  <c:v>-14.646053702196909</c:v>
                </c:pt>
                <c:pt idx="18">
                  <c:v>0.30211480362535781</c:v>
                </c:pt>
                <c:pt idx="19">
                  <c:v>6.4547518650664983</c:v>
                </c:pt>
                <c:pt idx="20">
                  <c:v>5.1945702307430395</c:v>
                </c:pt>
                <c:pt idx="21">
                  <c:v>3.304257717546875</c:v>
                </c:pt>
                <c:pt idx="22">
                  <c:v>-11.689233468501442</c:v>
                </c:pt>
                <c:pt idx="23">
                  <c:v>-16.74692725914619</c:v>
                </c:pt>
                <c:pt idx="24">
                  <c:v>-7.2134642011860137</c:v>
                </c:pt>
                <c:pt idx="25">
                  <c:v>-23.932301298937801</c:v>
                </c:pt>
                <c:pt idx="26">
                  <c:v>-38.521002662693959</c:v>
                </c:pt>
                <c:pt idx="27">
                  <c:v>2.7280477408354642</c:v>
                </c:pt>
                <c:pt idx="28">
                  <c:v>-21.663736565642438</c:v>
                </c:pt>
                <c:pt idx="29">
                  <c:v>73.072917084580382</c:v>
                </c:pt>
                <c:pt idx="30">
                  <c:v>-11.787878542782721</c:v>
                </c:pt>
                <c:pt idx="31">
                  <c:v>161.91621716163871</c:v>
                </c:pt>
                <c:pt idx="32">
                  <c:v>-23.972382428261341</c:v>
                </c:pt>
                <c:pt idx="33">
                  <c:v>-13.255222029166092</c:v>
                </c:pt>
                <c:pt idx="34">
                  <c:v>14.31621704918615</c:v>
                </c:pt>
                <c:pt idx="35">
                  <c:v>-12.569508841658177</c:v>
                </c:pt>
                <c:pt idx="36">
                  <c:v>16.710017133327042</c:v>
                </c:pt>
                <c:pt idx="37">
                  <c:v>-1.115785622827886</c:v>
                </c:pt>
                <c:pt idx="38">
                  <c:v>-2.6926877470355635</c:v>
                </c:pt>
                <c:pt idx="39">
                  <c:v>5.4711758025748054</c:v>
                </c:pt>
                <c:pt idx="40">
                  <c:v>46.102682252814361</c:v>
                </c:pt>
                <c:pt idx="41">
                  <c:v>-6.0900985590958925</c:v>
                </c:pt>
                <c:pt idx="42">
                  <c:v>7.6380627741522176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Sheet1!$H$2:$H$47</c15:f>
                <c15:dlblRangeCache>
                  <c:ptCount val="44"/>
                  <c:pt idx="0">
                    <c:v>Augkopība, lopkopība</c:v>
                  </c:pt>
                  <c:pt idx="1">
                    <c:v>Mežsaimniecība</c:v>
                  </c:pt>
                  <c:pt idx="2">
                    <c:v>Ieguves rūpniecība</c:v>
                  </c:pt>
                  <c:pt idx="3">
                    <c:v>Apstrādes rūpniecība</c:v>
                  </c:pt>
                  <c:pt idx="4">
                    <c:v>Pārtika</c:v>
                  </c:pt>
                  <c:pt idx="5">
                    <c:v>Vieglā rūpn.</c:v>
                  </c:pt>
                  <c:pt idx="6">
                    <c:v>Kokapstrāde</c:v>
                  </c:pt>
                  <c:pt idx="7">
                    <c:v>Poligrāfija</c:v>
                  </c:pt>
                  <c:pt idx="8">
                    <c:v>Ķīmiskā rūpn.</c:v>
                  </c:pt>
                  <c:pt idx="9">
                    <c:v>Farmācija</c:v>
                  </c:pt>
                  <c:pt idx="10">
                    <c:v>Nemetāliskie minerāli</c:v>
                  </c:pt>
                  <c:pt idx="11">
                    <c:v>Metālapstrāde</c:v>
                  </c:pt>
                  <c:pt idx="12">
                    <c:v>Elektronika</c:v>
                  </c:pt>
                  <c:pt idx="13">
                    <c:v>Elektrisko iekārtu raž.</c:v>
                  </c:pt>
                  <c:pt idx="14">
                    <c:v>Mašīnas, iekārtas</c:v>
                  </c:pt>
                  <c:pt idx="15">
                    <c:v>Transportlīdzekļu raž.</c:v>
                  </c:pt>
                  <c:pt idx="16">
                    <c:v>Mēbeļu ražošana</c:v>
                  </c:pt>
                  <c:pt idx="17">
                    <c:v>Enerģētika</c:v>
                  </c:pt>
                  <c:pt idx="18">
                    <c:v>Ūdens apgāde</c:v>
                  </c:pt>
                  <c:pt idx="19">
                    <c:v>Būvniecība</c:v>
                  </c:pt>
                  <c:pt idx="20">
                    <c:v>Auto tirdzniecība</c:v>
                  </c:pt>
                  <c:pt idx="21">
                    <c:v>Vairumtirdzniecība</c:v>
                  </c:pt>
                  <c:pt idx="22">
                    <c:v>Mazumtirdzniecība</c:v>
                  </c:pt>
                  <c:pt idx="23">
                    <c:v>Sauszemes transports</c:v>
                  </c:pt>
                  <c:pt idx="24">
                    <c:v>Gaisa transports</c:v>
                  </c:pt>
                  <c:pt idx="25">
                    <c:v>Transporta palīgdarb.</c:v>
                  </c:pt>
                  <c:pt idx="26">
                    <c:v>Pasts, kurjeri</c:v>
                  </c:pt>
                  <c:pt idx="27">
                    <c:v>Izmitināšana, ēdināšana</c:v>
                  </c:pt>
                  <c:pt idx="28">
                    <c:v>Izdevējdarbība</c:v>
                  </c:pt>
                  <c:pt idx="29">
                    <c:v>Kino, radio, TV</c:v>
                  </c:pt>
                  <c:pt idx="30">
                    <c:v>Telekomunikācija</c:v>
                  </c:pt>
                  <c:pt idx="31">
                    <c:v>Datorprogrammēšana</c:v>
                  </c:pt>
                  <c:pt idx="32">
                    <c:v>Finanšu pakalpojumi</c:v>
                  </c:pt>
                  <c:pt idx="33">
                    <c:v>Apdrošināšana</c:v>
                  </c:pt>
                  <c:pt idx="34">
                    <c:v>Reklāma</c:v>
                  </c:pt>
                  <c:pt idx="35">
                    <c:v>Ceļojumu biroji</c:v>
                  </c:pt>
                  <c:pt idx="36">
                    <c:v>Apsardze</c:v>
                  </c:pt>
                  <c:pt idx="37">
                    <c:v>Valsts pārvalde</c:v>
                  </c:pt>
                  <c:pt idx="38">
                    <c:v>Izglītība</c:v>
                  </c:pt>
                  <c:pt idx="39">
                    <c:v>Veselības aizsardzība</c:v>
                  </c:pt>
                  <c:pt idx="40">
                    <c:v>Sociālā aprūpe</c:v>
                  </c:pt>
                  <c:pt idx="41">
                    <c:v>Izklaide</c:v>
                  </c:pt>
                  <c:pt idx="42">
                    <c:v>Sports, atpūta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3-6CCC-4E73-A3A8-81610456B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436432"/>
        <c:axId val="114432168"/>
      </c:scatterChart>
      <c:valAx>
        <c:axId val="114436432"/>
        <c:scaling>
          <c:orientation val="minMax"/>
          <c:max val="275"/>
          <c:min val="0"/>
        </c:scaling>
        <c:delete val="0"/>
        <c:axPos val="b"/>
        <c:majorGridlines>
          <c:spPr>
            <a:ln w="635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38100" cap="flat" cmpd="sng" algn="ctr">
            <a:solidFill>
              <a:srgbClr val="C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C00000"/>
                </a:solidFill>
                <a:latin typeface="Gill Sans Nova Cond Lt" panose="020B0306020104020203" pitchFamily="34" charset="0"/>
                <a:ea typeface="+mn-ea"/>
                <a:cs typeface="+mn-cs"/>
              </a:defRPr>
            </a:pPr>
            <a:endParaRPr lang="lv-LV"/>
          </a:p>
        </c:txPr>
        <c:crossAx val="114432168"/>
        <c:crosses val="autoZero"/>
        <c:crossBetween val="midCat"/>
        <c:majorUnit val="25"/>
      </c:valAx>
      <c:valAx>
        <c:axId val="114432168"/>
        <c:scaling>
          <c:orientation val="minMax"/>
          <c:min val="-5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38100" cap="flat" cmpd="sng" algn="ctr">
            <a:solidFill>
              <a:srgbClr val="0070C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Gill Sans Nova Cond Lt" panose="020B0306020104020203" pitchFamily="34" charset="0"/>
                <a:ea typeface="+mn-ea"/>
                <a:cs typeface="+mn-cs"/>
              </a:defRPr>
            </a:pPr>
            <a:endParaRPr lang="lv-LV"/>
          </a:p>
        </c:txPr>
        <c:crossAx val="114436432"/>
        <c:crossesAt val="100"/>
        <c:crossBetween val="midCat"/>
        <c:majorUnit val="25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Gill Sans Nova Cond Lt" panose="020B0306020104020203" pitchFamily="34" charset="0"/>
        </a:defRPr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227121997132762E-2"/>
          <c:y val="1.587304343296669E-2"/>
          <c:w val="0.94324657334499851"/>
          <c:h val="0.9603174603174603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rgbClr val="FF0000"/>
              </a:solidFill>
              <a:ln w="12700">
                <a:solidFill>
                  <a:srgbClr val="C00000"/>
                </a:solidFill>
              </a:ln>
              <a:effectLst/>
            </c:spPr>
          </c:marker>
          <c:dPt>
            <c:idx val="2"/>
            <c:marker>
              <c:symbol val="square"/>
              <c:size val="8"/>
              <c:spPr>
                <a:solidFill>
                  <a:srgbClr val="FF0000"/>
                </a:solidFill>
                <a:ln w="127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662-4BB1-9E22-EDDF2BF386E6}"/>
              </c:ext>
            </c:extLst>
          </c:dPt>
          <c:dPt>
            <c:idx val="11"/>
            <c:marker>
              <c:symbol val="square"/>
              <c:size val="8"/>
              <c:spPr>
                <a:solidFill>
                  <a:srgbClr val="FF0000"/>
                </a:solidFill>
                <a:ln w="127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662-4BB1-9E22-EDDF2BF386E6}"/>
              </c:ext>
            </c:extLst>
          </c:dPt>
          <c:dLbls>
            <c:dLbl>
              <c:idx val="0"/>
              <c:layout>
                <c:manualLayout>
                  <c:x val="-0.12449417280161014"/>
                  <c:y val="-2.5075203172865795E-2"/>
                </c:manualLayout>
              </c:layout>
              <c:tx>
                <c:rich>
                  <a:bodyPr/>
                  <a:lstStyle/>
                  <a:p>
                    <a:fld id="{9AE590AF-4CC6-49FA-9838-E8C289DAD66E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662-4BB1-9E22-EDDF2BF386E6}"/>
                </c:ext>
              </c:extLst>
            </c:dLbl>
            <c:dLbl>
              <c:idx val="1"/>
              <c:layout>
                <c:manualLayout>
                  <c:x val="-9.1955923092098393E-2"/>
                  <c:y val="2.7354767097671775E-2"/>
                </c:manualLayout>
              </c:layout>
              <c:tx>
                <c:rich>
                  <a:bodyPr/>
                  <a:lstStyle/>
                  <a:p>
                    <a:fld id="{33F7EB7A-7076-4BC1-9EC0-6FCFF9B52A8C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662-4BB1-9E22-EDDF2BF386E6}"/>
                </c:ext>
              </c:extLst>
            </c:dLbl>
            <c:dLbl>
              <c:idx val="2"/>
              <c:layout>
                <c:manualLayout>
                  <c:x val="-9.3370629601207608E-2"/>
                  <c:y val="-2.5075203172865712E-2"/>
                </c:manualLayout>
              </c:layout>
              <c:tx>
                <c:rich>
                  <a:bodyPr/>
                  <a:lstStyle/>
                  <a:p>
                    <a:fld id="{4592FB45-830C-42AA-BF1D-CA260607B598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662-4BB1-9E22-EDDF2BF386E6}"/>
                </c:ext>
              </c:extLst>
            </c:dLbl>
            <c:dLbl>
              <c:idx val="3"/>
              <c:layout>
                <c:manualLayout>
                  <c:x val="-1.4147065091092061E-3"/>
                  <c:y val="-1.3677383548835888E-2"/>
                </c:manualLayout>
              </c:layout>
              <c:tx>
                <c:rich>
                  <a:bodyPr/>
                  <a:lstStyle/>
                  <a:p>
                    <a:fld id="{A9A263E3-19D7-4851-83D3-C1D1ED4497D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F662-4BB1-9E22-EDDF2BF386E6}"/>
                </c:ext>
              </c:extLst>
            </c:dLbl>
            <c:dLbl>
              <c:idx val="4"/>
              <c:layout>
                <c:manualLayout>
                  <c:x val="-0.1046882816740813"/>
                  <c:y val="2.0516075323253832E-2"/>
                </c:manualLayout>
              </c:layout>
              <c:tx>
                <c:rich>
                  <a:bodyPr/>
                  <a:lstStyle/>
                  <a:p>
                    <a:fld id="{E4E0E6B5-AF88-4F1E-A667-18EC4BFC6325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662-4BB1-9E22-EDDF2BF386E6}"/>
                </c:ext>
              </c:extLst>
            </c:dLbl>
            <c:dLbl>
              <c:idx val="5"/>
              <c:layout>
                <c:manualLayout>
                  <c:x val="-7.6394151491897128E-2"/>
                  <c:y val="-2.2795639248059812E-2"/>
                </c:manualLayout>
              </c:layout>
              <c:tx>
                <c:rich>
                  <a:bodyPr/>
                  <a:lstStyle/>
                  <a:p>
                    <a:fld id="{FAAAE60E-B9D1-48F2-A1CD-EE3216A40AAB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F662-4BB1-9E22-EDDF2BF386E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24A5AE34-1C5D-4247-843B-0FFB8AED7A9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662-4BB1-9E22-EDDF2BF386E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B2EE684-165A-4876-A14C-3C3B8EF1B11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662-4BB1-9E22-EDDF2BF386E6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6B9A528D-37D1-4EE5-BE83-7E1C607983C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662-4BB1-9E22-EDDF2BF386E6}"/>
                </c:ext>
              </c:extLst>
            </c:dLbl>
            <c:dLbl>
              <c:idx val="9"/>
              <c:layout>
                <c:manualLayout>
                  <c:x val="-8.4882390546552888E-3"/>
                  <c:y val="-2.0516075323253832E-2"/>
                </c:manualLayout>
              </c:layout>
              <c:tx>
                <c:rich>
                  <a:bodyPr/>
                  <a:lstStyle/>
                  <a:p>
                    <a:fld id="{3261758F-E2FB-4949-965D-AD84437A9F34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F662-4BB1-9E22-EDDF2BF386E6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E943A24B-4DD3-43FC-904E-66EB2146C48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662-4BB1-9E22-EDDF2BF386E6}"/>
                </c:ext>
              </c:extLst>
            </c:dLbl>
            <c:dLbl>
              <c:idx val="11"/>
              <c:layout>
                <c:manualLayout>
                  <c:x val="-0.11176181421962728"/>
                  <c:y val="-1.8236511398447851E-2"/>
                </c:manualLayout>
              </c:layout>
              <c:tx>
                <c:rich>
                  <a:bodyPr/>
                  <a:lstStyle/>
                  <a:p>
                    <a:fld id="{11455449-5C10-4533-A08F-BE414807E5BA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662-4BB1-9E22-EDDF2BF386E6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1A7F3780-950B-4386-8339-BB370235837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662-4BB1-9E22-EDDF2BF386E6}"/>
                </c:ext>
              </c:extLst>
            </c:dLbl>
            <c:dLbl>
              <c:idx val="13"/>
              <c:layout>
                <c:manualLayout>
                  <c:x val="-6.6491205928132693E-2"/>
                  <c:y val="-3.8752586721701683E-2"/>
                </c:manualLayout>
              </c:layout>
              <c:tx>
                <c:rich>
                  <a:bodyPr/>
                  <a:lstStyle/>
                  <a:p>
                    <a:fld id="{25AB53BF-0870-4637-AB28-27A582F03956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F662-4BB1-9E22-EDDF2BF386E6}"/>
                </c:ext>
              </c:extLst>
            </c:dLbl>
            <c:dLbl>
              <c:idx val="14"/>
              <c:layout>
                <c:manualLayout>
                  <c:x val="-4.2441195273276184E-3"/>
                  <c:y val="-1.1397819624029906E-2"/>
                </c:manualLayout>
              </c:layout>
              <c:tx>
                <c:rich>
                  <a:bodyPr/>
                  <a:lstStyle/>
                  <a:p>
                    <a:fld id="{CFB2884A-4223-4112-8456-E8DE5F81CD03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F662-4BB1-9E22-EDDF2BF386E6}"/>
                </c:ext>
              </c:extLst>
            </c:dLbl>
            <c:dLbl>
              <c:idx val="15"/>
              <c:layout>
                <c:manualLayout>
                  <c:x val="-0.17259419411132315"/>
                  <c:y val="1.1397819624029906E-2"/>
                </c:manualLayout>
              </c:layout>
              <c:tx>
                <c:rich>
                  <a:bodyPr/>
                  <a:lstStyle/>
                  <a:p>
                    <a:fld id="{819C3C8A-83C9-426B-9C31-C6CFD3F0BDCD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F662-4BB1-9E22-EDDF2BF386E6}"/>
                </c:ext>
              </c:extLst>
            </c:dLbl>
            <c:dLbl>
              <c:idx val="16"/>
              <c:layout>
                <c:manualLayout>
                  <c:x val="-4.3855901782385416E-2"/>
                  <c:y val="-2.9634331022477756E-2"/>
                </c:manualLayout>
              </c:layout>
              <c:tx>
                <c:rich>
                  <a:bodyPr/>
                  <a:lstStyle/>
                  <a:p>
                    <a:fld id="{1FC4B841-48F7-469F-9053-1FEFA3E9E5AF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F662-4BB1-9E22-EDDF2BF386E6}"/>
                </c:ext>
              </c:extLst>
            </c:dLbl>
            <c:dLbl>
              <c:idx val="17"/>
              <c:layout>
                <c:manualLayout>
                  <c:x val="-0.14147065091092065"/>
                  <c:y val="2.5075203172865879E-2"/>
                </c:manualLayout>
              </c:layout>
              <c:tx>
                <c:rich>
                  <a:bodyPr/>
                  <a:lstStyle/>
                  <a:p>
                    <a:fld id="{FA3B9A4A-2BAD-41DA-B0D4-32EA8714CC6E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F662-4BB1-9E22-EDDF2BF386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lv-LV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Sheet1!$A$2:$A$19</c:f>
              <c:numCache>
                <c:formatCode>0</c:formatCode>
                <c:ptCount val="18"/>
                <c:pt idx="0">
                  <c:v>93.583240947427299</c:v>
                </c:pt>
                <c:pt idx="1">
                  <c:v>80.120748773852057</c:v>
                </c:pt>
                <c:pt idx="2">
                  <c:v>45.824582389756536</c:v>
                </c:pt>
                <c:pt idx="3">
                  <c:v>110.66272515994595</c:v>
                </c:pt>
                <c:pt idx="4">
                  <c:v>81.879562687324835</c:v>
                </c:pt>
                <c:pt idx="5">
                  <c:v>98.039229414864081</c:v>
                </c:pt>
                <c:pt idx="6">
                  <c:v>100.94412438774825</c:v>
                </c:pt>
                <c:pt idx="7">
                  <c:v>175.49850842666174</c:v>
                </c:pt>
                <c:pt idx="8">
                  <c:v>86.621353237679415</c:v>
                </c:pt>
                <c:pt idx="9">
                  <c:v>117.27302959818657</c:v>
                </c:pt>
                <c:pt idx="10">
                  <c:v>123.95211466375444</c:v>
                </c:pt>
                <c:pt idx="11">
                  <c:v>84.382808779370734</c:v>
                </c:pt>
                <c:pt idx="12">
                  <c:v>194.93008249906097</c:v>
                </c:pt>
                <c:pt idx="13">
                  <c:v>102.83882040185539</c:v>
                </c:pt>
                <c:pt idx="14">
                  <c:v>78.929917308608154</c:v>
                </c:pt>
                <c:pt idx="15">
                  <c:v>77.213346881515193</c:v>
                </c:pt>
                <c:pt idx="16">
                  <c:v>66.014695097003468</c:v>
                </c:pt>
                <c:pt idx="17">
                  <c:v>87.763776344151211</c:v>
                </c:pt>
              </c:numCache>
            </c:numRef>
          </c:xVal>
          <c:yVal>
            <c:numRef>
              <c:f>Sheet1!$B$2:$B$19</c:f>
              <c:numCache>
                <c:formatCode>0</c:formatCode>
                <c:ptCount val="18"/>
                <c:pt idx="0">
                  <c:v>1.3521360431356442</c:v>
                </c:pt>
                <c:pt idx="1">
                  <c:v>-11.521994882571889</c:v>
                </c:pt>
                <c:pt idx="2">
                  <c:v>-28.212923574310039</c:v>
                </c:pt>
                <c:pt idx="3">
                  <c:v>1.7565132586879599</c:v>
                </c:pt>
                <c:pt idx="4">
                  <c:v>-0.87058448435179514</c:v>
                </c:pt>
                <c:pt idx="5">
                  <c:v>36.101195365153046</c:v>
                </c:pt>
                <c:pt idx="6">
                  <c:v>11.271004755056708</c:v>
                </c:pt>
                <c:pt idx="7">
                  <c:v>29.346272945837939</c:v>
                </c:pt>
                <c:pt idx="8">
                  <c:v>27.449526302381557</c:v>
                </c:pt>
                <c:pt idx="9">
                  <c:v>36.855685974923034</c:v>
                </c:pt>
                <c:pt idx="10">
                  <c:v>-79.153894845871719</c:v>
                </c:pt>
                <c:pt idx="11">
                  <c:v>31.297103970464377</c:v>
                </c:pt>
                <c:pt idx="12">
                  <c:v>83.681279690976424</c:v>
                </c:pt>
                <c:pt idx="13">
                  <c:v>41.761883515955532</c:v>
                </c:pt>
                <c:pt idx="14">
                  <c:v>16.02984748977461</c:v>
                </c:pt>
                <c:pt idx="15">
                  <c:v>15.955365305298713</c:v>
                </c:pt>
                <c:pt idx="16">
                  <c:v>21.700113052723481</c:v>
                </c:pt>
                <c:pt idx="17">
                  <c:v>-29.611629302005767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Sheet1!$H$2:$H$19</c15:f>
                <c15:dlblRangeCache>
                  <c:ptCount val="18"/>
                  <c:pt idx="0">
                    <c:v>Apstrādes rūpniecība</c:v>
                  </c:pt>
                  <c:pt idx="1">
                    <c:v>Pārtikas ražošana</c:v>
                  </c:pt>
                  <c:pt idx="2">
                    <c:v>Vieglā rūpniecība</c:v>
                  </c:pt>
                  <c:pt idx="3">
                    <c:v>Kokapstrāde</c:v>
                  </c:pt>
                  <c:pt idx="4">
                    <c:v>Papīra ražošana</c:v>
                  </c:pt>
                  <c:pt idx="5">
                    <c:v>Poligrāfija</c:v>
                  </c:pt>
                  <c:pt idx="6">
                    <c:v>Ķīmiskā rūpniecība</c:v>
                  </c:pt>
                  <c:pt idx="7">
                    <c:v>Farmācija</c:v>
                  </c:pt>
                  <c:pt idx="8">
                    <c:v>Gumijas, plastmasas ražošana</c:v>
                  </c:pt>
                  <c:pt idx="9">
                    <c:v>Nemetālisko minerālu ražošana</c:v>
                  </c:pt>
                  <c:pt idx="10">
                    <c:v>Metālu ražošana</c:v>
                  </c:pt>
                  <c:pt idx="11">
                    <c:v>Metālapstrāde</c:v>
                  </c:pt>
                  <c:pt idx="12">
                    <c:v>Elektronika</c:v>
                  </c:pt>
                  <c:pt idx="13">
                    <c:v>Elektrisko iekārtu ražošana</c:v>
                  </c:pt>
                  <c:pt idx="14">
                    <c:v>Mašīnu un iekārtu ražošana</c:v>
                  </c:pt>
                  <c:pt idx="15">
                    <c:v>Transportlīdzekļu ražošana</c:v>
                  </c:pt>
                  <c:pt idx="16">
                    <c:v>Mēbeļu ražošana</c:v>
                  </c:pt>
                  <c:pt idx="17">
                    <c:v>Iekārtu remonts, uzstādīšana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F662-4BB1-9E22-EDDF2BF38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436432"/>
        <c:axId val="114432168"/>
      </c:scatterChart>
      <c:valAx>
        <c:axId val="114436432"/>
        <c:scaling>
          <c:orientation val="minMax"/>
          <c:max val="225"/>
          <c:min val="25"/>
        </c:scaling>
        <c:delete val="0"/>
        <c:axPos val="b"/>
        <c:majorGridlines>
          <c:spPr>
            <a:ln w="635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38100" cap="flat" cmpd="sng" algn="ctr">
            <a:solidFill>
              <a:srgbClr val="C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C00000"/>
                </a:solidFill>
                <a:latin typeface="Gill Sans Nova Cond Lt" panose="020B0306020104020203" pitchFamily="34" charset="0"/>
                <a:ea typeface="+mn-ea"/>
                <a:cs typeface="+mn-cs"/>
              </a:defRPr>
            </a:pPr>
            <a:endParaRPr lang="lv-LV"/>
          </a:p>
        </c:txPr>
        <c:crossAx val="114432168"/>
        <c:crosses val="autoZero"/>
        <c:crossBetween val="midCat"/>
        <c:majorUnit val="25"/>
      </c:valAx>
      <c:valAx>
        <c:axId val="114432168"/>
        <c:scaling>
          <c:orientation val="minMax"/>
          <c:min val="-5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38100" cap="flat" cmpd="sng" algn="ctr">
            <a:solidFill>
              <a:srgbClr val="0070C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Gill Sans Nova Cond Lt" panose="020B0306020104020203" pitchFamily="34" charset="0"/>
                <a:ea typeface="+mn-ea"/>
                <a:cs typeface="+mn-cs"/>
              </a:defRPr>
            </a:pPr>
            <a:endParaRPr lang="lv-LV"/>
          </a:p>
        </c:txPr>
        <c:crossAx val="114436432"/>
        <c:crossesAt val="100"/>
        <c:crossBetween val="midCat"/>
        <c:majorUnit val="25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Gill Sans Nova Cond Lt" panose="020B0306020104020203" pitchFamily="34" charset="0"/>
        </a:defRPr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227121997132762E-2"/>
          <c:y val="1.587304343296669E-2"/>
          <c:w val="0.94324657334499851"/>
          <c:h val="0.9603174603174603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Nodarbināto pieaugums (2021/2011)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2"/>
            <c:spPr>
              <a:solidFill>
                <a:srgbClr val="FF0000"/>
              </a:solidFill>
              <a:ln w="12700">
                <a:noFill/>
              </a:ln>
              <a:effectLst/>
            </c:spPr>
          </c:marker>
          <c:xVal>
            <c:numRef>
              <c:f>Sheet1!$A$2:$A$3496</c:f>
              <c:numCache>
                <c:formatCode>0.0</c:formatCode>
                <c:ptCount val="3495"/>
                <c:pt idx="0">
                  <c:v>298.86261598323858</c:v>
                </c:pt>
                <c:pt idx="1">
                  <c:v>297.9550388682681</c:v>
                </c:pt>
                <c:pt idx="2">
                  <c:v>297.80564263322884</c:v>
                </c:pt>
                <c:pt idx="3">
                  <c:v>297.70187313080436</c:v>
                </c:pt>
                <c:pt idx="4">
                  <c:v>297.45184286364326</c:v>
                </c:pt>
                <c:pt idx="5">
                  <c:v>297.33203977686151</c:v>
                </c:pt>
                <c:pt idx="6">
                  <c:v>296.99731903485252</c:v>
                </c:pt>
                <c:pt idx="7">
                  <c:v>296.10554211314667</c:v>
                </c:pt>
                <c:pt idx="8">
                  <c:v>295.58130580664084</c:v>
                </c:pt>
                <c:pt idx="9">
                  <c:v>294.39507860560491</c:v>
                </c:pt>
                <c:pt idx="10">
                  <c:v>294.36471823591177</c:v>
                </c:pt>
                <c:pt idx="11">
                  <c:v>294.31333522888826</c:v>
                </c:pt>
                <c:pt idx="12">
                  <c:v>293.90736711221638</c:v>
                </c:pt>
                <c:pt idx="13">
                  <c:v>292.98399473799606</c:v>
                </c:pt>
                <c:pt idx="14">
                  <c:v>292.94433266264252</c:v>
                </c:pt>
                <c:pt idx="15">
                  <c:v>291.63794686747121</c:v>
                </c:pt>
                <c:pt idx="16">
                  <c:v>291.24365482233503</c:v>
                </c:pt>
                <c:pt idx="17">
                  <c:v>291.11498257839725</c:v>
                </c:pt>
                <c:pt idx="18">
                  <c:v>290.70598748882929</c:v>
                </c:pt>
                <c:pt idx="19">
                  <c:v>290.47619047619048</c:v>
                </c:pt>
                <c:pt idx="20">
                  <c:v>288.62177743935604</c:v>
                </c:pt>
                <c:pt idx="21">
                  <c:v>285.16998827667061</c:v>
                </c:pt>
                <c:pt idx="22">
                  <c:v>285.16003478116846</c:v>
                </c:pt>
                <c:pt idx="23">
                  <c:v>284.86116394066181</c:v>
                </c:pt>
                <c:pt idx="24">
                  <c:v>282.31403538910843</c:v>
                </c:pt>
                <c:pt idx="25">
                  <c:v>281.98107255520506</c:v>
                </c:pt>
                <c:pt idx="26">
                  <c:v>280.9057235034054</c:v>
                </c:pt>
                <c:pt idx="27">
                  <c:v>280.15620480185135</c:v>
                </c:pt>
                <c:pt idx="28">
                  <c:v>278.35267039316079</c:v>
                </c:pt>
                <c:pt idx="29">
                  <c:v>278.02796440893405</c:v>
                </c:pt>
                <c:pt idx="30">
                  <c:v>276.549041400389</c:v>
                </c:pt>
                <c:pt idx="31">
                  <c:v>276.01739130434783</c:v>
                </c:pt>
                <c:pt idx="32">
                  <c:v>275.11729983350989</c:v>
                </c:pt>
                <c:pt idx="33">
                  <c:v>273.95987292526718</c:v>
                </c:pt>
                <c:pt idx="34">
                  <c:v>272.49349898873157</c:v>
                </c:pt>
                <c:pt idx="35">
                  <c:v>272.12456932150928</c:v>
                </c:pt>
                <c:pt idx="36">
                  <c:v>271.59614578969416</c:v>
                </c:pt>
                <c:pt idx="37">
                  <c:v>270.42125924807488</c:v>
                </c:pt>
                <c:pt idx="38">
                  <c:v>270.20298736116433</c:v>
                </c:pt>
                <c:pt idx="39">
                  <c:v>269.64114373440799</c:v>
                </c:pt>
                <c:pt idx="40">
                  <c:v>268.7078995713411</c:v>
                </c:pt>
                <c:pt idx="41">
                  <c:v>268.65405212424139</c:v>
                </c:pt>
                <c:pt idx="42">
                  <c:v>266.66666666666663</c:v>
                </c:pt>
                <c:pt idx="43">
                  <c:v>266.59877800407332</c:v>
                </c:pt>
                <c:pt idx="44">
                  <c:v>265.80321984409738</c:v>
                </c:pt>
                <c:pt idx="45">
                  <c:v>265.57458651039661</c:v>
                </c:pt>
                <c:pt idx="46">
                  <c:v>265.54307116104872</c:v>
                </c:pt>
                <c:pt idx="47">
                  <c:v>263.38594862271742</c:v>
                </c:pt>
                <c:pt idx="48">
                  <c:v>261.11224865883122</c:v>
                </c:pt>
                <c:pt idx="49">
                  <c:v>260.36096256684493</c:v>
                </c:pt>
                <c:pt idx="50">
                  <c:v>258.06579468886247</c:v>
                </c:pt>
                <c:pt idx="51">
                  <c:v>257.95561439570776</c:v>
                </c:pt>
                <c:pt idx="52">
                  <c:v>257.8809679529104</c:v>
                </c:pt>
                <c:pt idx="53">
                  <c:v>257.43791675179699</c:v>
                </c:pt>
                <c:pt idx="54">
                  <c:v>256.20875824835031</c:v>
                </c:pt>
                <c:pt idx="55">
                  <c:v>256.1349165376011</c:v>
                </c:pt>
                <c:pt idx="56">
                  <c:v>255.99004621400638</c:v>
                </c:pt>
                <c:pt idx="57">
                  <c:v>255.08524397413288</c:v>
                </c:pt>
                <c:pt idx="58">
                  <c:v>254.6675621222297</c:v>
                </c:pt>
                <c:pt idx="59">
                  <c:v>254.56448911222782</c:v>
                </c:pt>
                <c:pt idx="60">
                  <c:v>254.3762246897453</c:v>
                </c:pt>
                <c:pt idx="61">
                  <c:v>253.45530823913293</c:v>
                </c:pt>
                <c:pt idx="62">
                  <c:v>252.94952681388014</c:v>
                </c:pt>
                <c:pt idx="63">
                  <c:v>252.72727272727275</c:v>
                </c:pt>
                <c:pt idx="64">
                  <c:v>252.58926902224715</c:v>
                </c:pt>
                <c:pt idx="65">
                  <c:v>252.10225361587624</c:v>
                </c:pt>
                <c:pt idx="66">
                  <c:v>251.74884510229094</c:v>
                </c:pt>
                <c:pt idx="67">
                  <c:v>251.60166348207264</c:v>
                </c:pt>
                <c:pt idx="68">
                  <c:v>250.97501297545784</c:v>
                </c:pt>
                <c:pt idx="69">
                  <c:v>250.05359056806003</c:v>
                </c:pt>
                <c:pt idx="70">
                  <c:v>249.4066208619613</c:v>
                </c:pt>
                <c:pt idx="71">
                  <c:v>248.29443447037704</c:v>
                </c:pt>
                <c:pt idx="72">
                  <c:v>248.22307271733189</c:v>
                </c:pt>
                <c:pt idx="73">
                  <c:v>248.12392426850261</c:v>
                </c:pt>
                <c:pt idx="74">
                  <c:v>247.72255295583551</c:v>
                </c:pt>
                <c:pt idx="75">
                  <c:v>246.48488671097959</c:v>
                </c:pt>
                <c:pt idx="76">
                  <c:v>246.29207333759007</c:v>
                </c:pt>
                <c:pt idx="77">
                  <c:v>245.2199680606538</c:v>
                </c:pt>
                <c:pt idx="78">
                  <c:v>245.17125008975376</c:v>
                </c:pt>
                <c:pt idx="79">
                  <c:v>244.91098814873692</c:v>
                </c:pt>
                <c:pt idx="80">
                  <c:v>244.75032010243274</c:v>
                </c:pt>
                <c:pt idx="81">
                  <c:v>244.15156507413508</c:v>
                </c:pt>
                <c:pt idx="82">
                  <c:v>243.89560075444768</c:v>
                </c:pt>
                <c:pt idx="83">
                  <c:v>243.5390238658353</c:v>
                </c:pt>
                <c:pt idx="84">
                  <c:v>243.01738642736962</c:v>
                </c:pt>
                <c:pt idx="85">
                  <c:v>242.52332374226177</c:v>
                </c:pt>
                <c:pt idx="86">
                  <c:v>242.06394792264979</c:v>
                </c:pt>
                <c:pt idx="87">
                  <c:v>242.00387232249858</c:v>
                </c:pt>
                <c:pt idx="88">
                  <c:v>241.88672836885456</c:v>
                </c:pt>
                <c:pt idx="89">
                  <c:v>241.43884892086328</c:v>
                </c:pt>
                <c:pt idx="90">
                  <c:v>240.05763688760806</c:v>
                </c:pt>
                <c:pt idx="91">
                  <c:v>239.92277557002336</c:v>
                </c:pt>
                <c:pt idx="92">
                  <c:v>239.68079251513484</c:v>
                </c:pt>
                <c:pt idx="93">
                  <c:v>239.06676041362988</c:v>
                </c:pt>
                <c:pt idx="94">
                  <c:v>238.80094974277802</c:v>
                </c:pt>
                <c:pt idx="95">
                  <c:v>238.70722433460077</c:v>
                </c:pt>
                <c:pt idx="96">
                  <c:v>238.13084112149534</c:v>
                </c:pt>
                <c:pt idx="97">
                  <c:v>237.87152444870566</c:v>
                </c:pt>
                <c:pt idx="98">
                  <c:v>237.52535496957404</c:v>
                </c:pt>
                <c:pt idx="99">
                  <c:v>237.02565616445708</c:v>
                </c:pt>
                <c:pt idx="100">
                  <c:v>236.70747554886805</c:v>
                </c:pt>
                <c:pt idx="101">
                  <c:v>235.49865229110509</c:v>
                </c:pt>
                <c:pt idx="102">
                  <c:v>235.25205577404364</c:v>
                </c:pt>
                <c:pt idx="103">
                  <c:v>235.09156705779139</c:v>
                </c:pt>
                <c:pt idx="104">
                  <c:v>235.07966513637592</c:v>
                </c:pt>
                <c:pt idx="105">
                  <c:v>232.4457189676362</c:v>
                </c:pt>
                <c:pt idx="106">
                  <c:v>232.38413249632697</c:v>
                </c:pt>
                <c:pt idx="107">
                  <c:v>231.48298687725003</c:v>
                </c:pt>
                <c:pt idx="108">
                  <c:v>231.434436746215</c:v>
                </c:pt>
                <c:pt idx="109">
                  <c:v>231.41623621925834</c:v>
                </c:pt>
                <c:pt idx="110">
                  <c:v>231.00775193798449</c:v>
                </c:pt>
                <c:pt idx="111">
                  <c:v>230.46951273630958</c:v>
                </c:pt>
                <c:pt idx="112">
                  <c:v>229.86953235400438</c:v>
                </c:pt>
                <c:pt idx="113">
                  <c:v>229.79905942710559</c:v>
                </c:pt>
                <c:pt idx="114">
                  <c:v>228.53012584316434</c:v>
                </c:pt>
                <c:pt idx="115">
                  <c:v>227.79960707269151</c:v>
                </c:pt>
                <c:pt idx="116">
                  <c:v>227.40740740740739</c:v>
                </c:pt>
                <c:pt idx="117">
                  <c:v>227.33059925322885</c:v>
                </c:pt>
                <c:pt idx="118">
                  <c:v>226.5037910699242</c:v>
                </c:pt>
                <c:pt idx="119">
                  <c:v>225.51292237229518</c:v>
                </c:pt>
                <c:pt idx="120">
                  <c:v>225.17024005202029</c:v>
                </c:pt>
                <c:pt idx="121">
                  <c:v>224.68007312614259</c:v>
                </c:pt>
                <c:pt idx="122">
                  <c:v>224.63143945668378</c:v>
                </c:pt>
                <c:pt idx="123">
                  <c:v>224.35163996948893</c:v>
                </c:pt>
                <c:pt idx="124">
                  <c:v>224.18272353323232</c:v>
                </c:pt>
                <c:pt idx="125">
                  <c:v>224.01387639727608</c:v>
                </c:pt>
                <c:pt idx="126">
                  <c:v>223.17006053935057</c:v>
                </c:pt>
                <c:pt idx="127">
                  <c:v>223.16384180790959</c:v>
                </c:pt>
                <c:pt idx="128">
                  <c:v>222.80701754385962</c:v>
                </c:pt>
                <c:pt idx="129">
                  <c:v>222.20164107563568</c:v>
                </c:pt>
                <c:pt idx="130">
                  <c:v>221.15578708327638</c:v>
                </c:pt>
                <c:pt idx="131">
                  <c:v>220.89249492900609</c:v>
                </c:pt>
                <c:pt idx="132">
                  <c:v>220.56347150259069</c:v>
                </c:pt>
                <c:pt idx="133">
                  <c:v>220.1459786575507</c:v>
                </c:pt>
                <c:pt idx="134">
                  <c:v>219.43453382699431</c:v>
                </c:pt>
                <c:pt idx="135">
                  <c:v>219.30219471018574</c:v>
                </c:pt>
                <c:pt idx="136">
                  <c:v>218.91312120128708</c:v>
                </c:pt>
                <c:pt idx="137">
                  <c:v>218.52487135506004</c:v>
                </c:pt>
                <c:pt idx="138">
                  <c:v>217.64044943820227</c:v>
                </c:pt>
                <c:pt idx="139">
                  <c:v>217.56521739130437</c:v>
                </c:pt>
                <c:pt idx="140">
                  <c:v>217.3006134969325</c:v>
                </c:pt>
                <c:pt idx="141">
                  <c:v>216.9911976527074</c:v>
                </c:pt>
                <c:pt idx="142">
                  <c:v>216.95847923961981</c:v>
                </c:pt>
                <c:pt idx="143">
                  <c:v>216.71296530127785</c:v>
                </c:pt>
                <c:pt idx="144">
                  <c:v>216.49972482113373</c:v>
                </c:pt>
                <c:pt idx="145">
                  <c:v>215.75793888556018</c:v>
                </c:pt>
                <c:pt idx="146">
                  <c:v>215.67769453468583</c:v>
                </c:pt>
                <c:pt idx="147">
                  <c:v>214.85148514851488</c:v>
                </c:pt>
                <c:pt idx="148">
                  <c:v>214.18124200134076</c:v>
                </c:pt>
                <c:pt idx="149">
                  <c:v>213.71052631578948</c:v>
                </c:pt>
                <c:pt idx="150">
                  <c:v>213.32945376763502</c:v>
                </c:pt>
                <c:pt idx="151">
                  <c:v>213.00171526586621</c:v>
                </c:pt>
                <c:pt idx="152">
                  <c:v>212.61696218756674</c:v>
                </c:pt>
                <c:pt idx="153">
                  <c:v>212.49268578115857</c:v>
                </c:pt>
                <c:pt idx="154">
                  <c:v>212.33841034173815</c:v>
                </c:pt>
                <c:pt idx="155">
                  <c:v>211.89318210369521</c:v>
                </c:pt>
                <c:pt idx="156">
                  <c:v>211.67000310147461</c:v>
                </c:pt>
                <c:pt idx="157">
                  <c:v>211.43628995947773</c:v>
                </c:pt>
                <c:pt idx="158">
                  <c:v>211.4237748820849</c:v>
                </c:pt>
                <c:pt idx="159">
                  <c:v>211.16067994769634</c:v>
                </c:pt>
                <c:pt idx="160">
                  <c:v>210.47727704886864</c:v>
                </c:pt>
                <c:pt idx="161">
                  <c:v>210.38961038961037</c:v>
                </c:pt>
                <c:pt idx="162">
                  <c:v>210.13336999862508</c:v>
                </c:pt>
                <c:pt idx="163">
                  <c:v>209.90173847316703</c:v>
                </c:pt>
                <c:pt idx="164">
                  <c:v>209.4679312007716</c:v>
                </c:pt>
                <c:pt idx="165">
                  <c:v>209.39868391195824</c:v>
                </c:pt>
                <c:pt idx="166">
                  <c:v>209.3428345209818</c:v>
                </c:pt>
                <c:pt idx="167">
                  <c:v>209.34194056156304</c:v>
                </c:pt>
                <c:pt idx="168">
                  <c:v>209.31544080176661</c:v>
                </c:pt>
                <c:pt idx="169">
                  <c:v>209.31413056309765</c:v>
                </c:pt>
                <c:pt idx="170">
                  <c:v>209.27536231884056</c:v>
                </c:pt>
                <c:pt idx="171">
                  <c:v>208.73260719007743</c:v>
                </c:pt>
                <c:pt idx="172">
                  <c:v>208.71261378413527</c:v>
                </c:pt>
                <c:pt idx="173">
                  <c:v>208.70353581142342</c:v>
                </c:pt>
                <c:pt idx="174">
                  <c:v>208.3351441964424</c:v>
                </c:pt>
                <c:pt idx="175">
                  <c:v>208.31982211516191</c:v>
                </c:pt>
                <c:pt idx="176">
                  <c:v>208.31644229314776</c:v>
                </c:pt>
                <c:pt idx="177">
                  <c:v>208.08372428726091</c:v>
                </c:pt>
                <c:pt idx="178">
                  <c:v>207.86470222037769</c:v>
                </c:pt>
                <c:pt idx="179">
                  <c:v>207.8149466192171</c:v>
                </c:pt>
                <c:pt idx="180">
                  <c:v>207.81134437048416</c:v>
                </c:pt>
                <c:pt idx="181">
                  <c:v>207.79411764705884</c:v>
                </c:pt>
                <c:pt idx="182">
                  <c:v>207.77442917709561</c:v>
                </c:pt>
                <c:pt idx="183">
                  <c:v>207.64331210191085</c:v>
                </c:pt>
                <c:pt idx="184">
                  <c:v>207.59308446332591</c:v>
                </c:pt>
                <c:pt idx="185">
                  <c:v>207.34301493147882</c:v>
                </c:pt>
                <c:pt idx="186">
                  <c:v>206.87749543880057</c:v>
                </c:pt>
                <c:pt idx="187">
                  <c:v>206.80423142222804</c:v>
                </c:pt>
                <c:pt idx="188">
                  <c:v>206.68560413919039</c:v>
                </c:pt>
                <c:pt idx="189">
                  <c:v>206.54093836246551</c:v>
                </c:pt>
                <c:pt idx="190">
                  <c:v>206.44672614038041</c:v>
                </c:pt>
                <c:pt idx="191">
                  <c:v>206.05187319884726</c:v>
                </c:pt>
                <c:pt idx="192">
                  <c:v>205.97982302880007</c:v>
                </c:pt>
                <c:pt idx="193">
                  <c:v>205.87875076546231</c:v>
                </c:pt>
                <c:pt idx="194">
                  <c:v>205.34616287256512</c:v>
                </c:pt>
                <c:pt idx="195">
                  <c:v>205.03665922856231</c:v>
                </c:pt>
                <c:pt idx="196">
                  <c:v>204.07999999999998</c:v>
                </c:pt>
                <c:pt idx="197">
                  <c:v>203.93013100436679</c:v>
                </c:pt>
                <c:pt idx="198">
                  <c:v>203.61074937847758</c:v>
                </c:pt>
                <c:pt idx="199">
                  <c:v>203.3894172153133</c:v>
                </c:pt>
                <c:pt idx="200">
                  <c:v>202.64589979358226</c:v>
                </c:pt>
                <c:pt idx="201">
                  <c:v>202.57355888719633</c:v>
                </c:pt>
                <c:pt idx="202">
                  <c:v>202.40269776591265</c:v>
                </c:pt>
                <c:pt idx="203">
                  <c:v>202.31520441513197</c:v>
                </c:pt>
                <c:pt idx="204">
                  <c:v>202.08333333333337</c:v>
                </c:pt>
                <c:pt idx="205">
                  <c:v>202.07191405393553</c:v>
                </c:pt>
                <c:pt idx="206">
                  <c:v>202.06857666419984</c:v>
                </c:pt>
                <c:pt idx="207">
                  <c:v>201.88340807174887</c:v>
                </c:pt>
                <c:pt idx="208">
                  <c:v>201.67597765363132</c:v>
                </c:pt>
                <c:pt idx="209">
                  <c:v>201.4884042921426</c:v>
                </c:pt>
                <c:pt idx="210">
                  <c:v>201.2157691234504</c:v>
                </c:pt>
                <c:pt idx="211">
                  <c:v>201.05693828844187</c:v>
                </c:pt>
                <c:pt idx="212">
                  <c:v>200.38264425135719</c:v>
                </c:pt>
                <c:pt idx="213">
                  <c:v>199.63058736608792</c:v>
                </c:pt>
                <c:pt idx="214">
                  <c:v>199.40517844646604</c:v>
                </c:pt>
                <c:pt idx="215">
                  <c:v>199.32799999999997</c:v>
                </c:pt>
                <c:pt idx="216">
                  <c:v>198.95650134834096</c:v>
                </c:pt>
                <c:pt idx="217">
                  <c:v>198.91536929093189</c:v>
                </c:pt>
                <c:pt idx="218">
                  <c:v>198.86363636363637</c:v>
                </c:pt>
                <c:pt idx="219">
                  <c:v>198.59390270815595</c:v>
                </c:pt>
                <c:pt idx="220">
                  <c:v>198.14836380575287</c:v>
                </c:pt>
                <c:pt idx="221">
                  <c:v>198.14561613399417</c:v>
                </c:pt>
                <c:pt idx="222">
                  <c:v>197.932904100305</c:v>
                </c:pt>
                <c:pt idx="223">
                  <c:v>197.30929264909844</c:v>
                </c:pt>
                <c:pt idx="224">
                  <c:v>197.24697077690661</c:v>
                </c:pt>
                <c:pt idx="225">
                  <c:v>197.17104943372379</c:v>
                </c:pt>
                <c:pt idx="226">
                  <c:v>196.83192683128408</c:v>
                </c:pt>
                <c:pt idx="227">
                  <c:v>196.68657449071418</c:v>
                </c:pt>
                <c:pt idx="228">
                  <c:v>195.64357523485143</c:v>
                </c:pt>
                <c:pt idx="229">
                  <c:v>195.54958288247406</c:v>
                </c:pt>
                <c:pt idx="230">
                  <c:v>195.46742209631731</c:v>
                </c:pt>
                <c:pt idx="231">
                  <c:v>195.32635774788241</c:v>
                </c:pt>
                <c:pt idx="232">
                  <c:v>195.21836868919888</c:v>
                </c:pt>
                <c:pt idx="233">
                  <c:v>194.85791610284167</c:v>
                </c:pt>
                <c:pt idx="234">
                  <c:v>194.6236559139785</c:v>
                </c:pt>
                <c:pt idx="235">
                  <c:v>194.11603721948552</c:v>
                </c:pt>
                <c:pt idx="236">
                  <c:v>194.11494252873564</c:v>
                </c:pt>
                <c:pt idx="237">
                  <c:v>194.0814006450729</c:v>
                </c:pt>
                <c:pt idx="238">
                  <c:v>193.97891231964485</c:v>
                </c:pt>
                <c:pt idx="239">
                  <c:v>193.21271166782645</c:v>
                </c:pt>
                <c:pt idx="240">
                  <c:v>193.19910035343258</c:v>
                </c:pt>
                <c:pt idx="241">
                  <c:v>193.10784460776961</c:v>
                </c:pt>
                <c:pt idx="242">
                  <c:v>192.25433526011557</c:v>
                </c:pt>
                <c:pt idx="243">
                  <c:v>191.9768364644965</c:v>
                </c:pt>
                <c:pt idx="244">
                  <c:v>191.70013386880856</c:v>
                </c:pt>
                <c:pt idx="245">
                  <c:v>191.60222198017647</c:v>
                </c:pt>
                <c:pt idx="246">
                  <c:v>191.0862152946907</c:v>
                </c:pt>
                <c:pt idx="247">
                  <c:v>190.90909090909093</c:v>
                </c:pt>
                <c:pt idx="248">
                  <c:v>190.77951002227172</c:v>
                </c:pt>
                <c:pt idx="249">
                  <c:v>190.64498302676247</c:v>
                </c:pt>
                <c:pt idx="250">
                  <c:v>190.51286868307346</c:v>
                </c:pt>
                <c:pt idx="251">
                  <c:v>190.40287274337152</c:v>
                </c:pt>
                <c:pt idx="252">
                  <c:v>190.15267705065855</c:v>
                </c:pt>
                <c:pt idx="253">
                  <c:v>190.14634146341461</c:v>
                </c:pt>
                <c:pt idx="254">
                  <c:v>189.89020095297286</c:v>
                </c:pt>
                <c:pt idx="255">
                  <c:v>189.33678125950718</c:v>
                </c:pt>
                <c:pt idx="256">
                  <c:v>189.20019322338004</c:v>
                </c:pt>
                <c:pt idx="257">
                  <c:v>189.17460124931773</c:v>
                </c:pt>
                <c:pt idx="258">
                  <c:v>188.90442263745126</c:v>
                </c:pt>
                <c:pt idx="259">
                  <c:v>188.64367556584074</c:v>
                </c:pt>
                <c:pt idx="260">
                  <c:v>188.54514930191846</c:v>
                </c:pt>
                <c:pt idx="261">
                  <c:v>188.44756599660934</c:v>
                </c:pt>
                <c:pt idx="262">
                  <c:v>188.44469826765658</c:v>
                </c:pt>
                <c:pt idx="263">
                  <c:v>188.41753438745343</c:v>
                </c:pt>
                <c:pt idx="264">
                  <c:v>188.37781070387678</c:v>
                </c:pt>
                <c:pt idx="265">
                  <c:v>188.03329864724247</c:v>
                </c:pt>
                <c:pt idx="266">
                  <c:v>187.69179079404188</c:v>
                </c:pt>
                <c:pt idx="267">
                  <c:v>187.68898488120954</c:v>
                </c:pt>
                <c:pt idx="268">
                  <c:v>187.50120458706755</c:v>
                </c:pt>
                <c:pt idx="269">
                  <c:v>187.40723695564634</c:v>
                </c:pt>
                <c:pt idx="270">
                  <c:v>187.3329996534863</c:v>
                </c:pt>
                <c:pt idx="271">
                  <c:v>187.16014458588717</c:v>
                </c:pt>
                <c:pt idx="272">
                  <c:v>187.12244764824845</c:v>
                </c:pt>
                <c:pt idx="273">
                  <c:v>186.86755430974074</c:v>
                </c:pt>
                <c:pt idx="274">
                  <c:v>186.61773009599096</c:v>
                </c:pt>
                <c:pt idx="275">
                  <c:v>186.42129774218438</c:v>
                </c:pt>
                <c:pt idx="276">
                  <c:v>186.18168524949732</c:v>
                </c:pt>
                <c:pt idx="277">
                  <c:v>186.12743945450273</c:v>
                </c:pt>
                <c:pt idx="278">
                  <c:v>186.025222456949</c:v>
                </c:pt>
                <c:pt idx="279">
                  <c:v>185.83306162373657</c:v>
                </c:pt>
                <c:pt idx="280">
                  <c:v>185.82710478070794</c:v>
                </c:pt>
                <c:pt idx="281">
                  <c:v>185.44666751624823</c:v>
                </c:pt>
                <c:pt idx="282">
                  <c:v>185.22819335673779</c:v>
                </c:pt>
                <c:pt idx="283">
                  <c:v>185.19543410584572</c:v>
                </c:pt>
                <c:pt idx="284">
                  <c:v>185.13901670431414</c:v>
                </c:pt>
                <c:pt idx="285">
                  <c:v>184.97476381519346</c:v>
                </c:pt>
                <c:pt idx="286">
                  <c:v>184.55622531698191</c:v>
                </c:pt>
                <c:pt idx="287">
                  <c:v>184.51238353855518</c:v>
                </c:pt>
                <c:pt idx="288">
                  <c:v>184.39587128111714</c:v>
                </c:pt>
                <c:pt idx="289">
                  <c:v>184.37140165393072</c:v>
                </c:pt>
                <c:pt idx="290">
                  <c:v>184.32410830252775</c:v>
                </c:pt>
                <c:pt idx="291">
                  <c:v>184.07932011331445</c:v>
                </c:pt>
                <c:pt idx="292">
                  <c:v>183.77981651376143</c:v>
                </c:pt>
                <c:pt idx="293">
                  <c:v>182.99039780521264</c:v>
                </c:pt>
                <c:pt idx="294">
                  <c:v>182.8711938892958</c:v>
                </c:pt>
                <c:pt idx="295">
                  <c:v>182.77291570704745</c:v>
                </c:pt>
                <c:pt idx="296">
                  <c:v>182.3389588780604</c:v>
                </c:pt>
                <c:pt idx="297">
                  <c:v>182.30524882771141</c:v>
                </c:pt>
                <c:pt idx="298">
                  <c:v>181.54855776568144</c:v>
                </c:pt>
                <c:pt idx="299">
                  <c:v>181.53768335862418</c:v>
                </c:pt>
                <c:pt idx="300">
                  <c:v>181.35122628412768</c:v>
                </c:pt>
                <c:pt idx="301">
                  <c:v>181.2730889457232</c:v>
                </c:pt>
                <c:pt idx="302">
                  <c:v>181.16395494367958</c:v>
                </c:pt>
                <c:pt idx="303">
                  <c:v>180.79033232628399</c:v>
                </c:pt>
                <c:pt idx="304">
                  <c:v>180.65173116089613</c:v>
                </c:pt>
                <c:pt idx="305">
                  <c:v>180.34744842562429</c:v>
                </c:pt>
                <c:pt idx="306">
                  <c:v>179.97508305647841</c:v>
                </c:pt>
                <c:pt idx="307">
                  <c:v>179.92963132935597</c:v>
                </c:pt>
                <c:pt idx="308">
                  <c:v>179.75991997332443</c:v>
                </c:pt>
                <c:pt idx="309">
                  <c:v>179.63142580019399</c:v>
                </c:pt>
                <c:pt idx="310">
                  <c:v>179.61489680618013</c:v>
                </c:pt>
                <c:pt idx="311">
                  <c:v>178.8823911630929</c:v>
                </c:pt>
                <c:pt idx="312">
                  <c:v>178.62475028913889</c:v>
                </c:pt>
                <c:pt idx="313">
                  <c:v>178.56521739130432</c:v>
                </c:pt>
                <c:pt idx="314">
                  <c:v>178.46317468758309</c:v>
                </c:pt>
                <c:pt idx="315">
                  <c:v>178.30654480512658</c:v>
                </c:pt>
                <c:pt idx="316">
                  <c:v>178.18691588785043</c:v>
                </c:pt>
                <c:pt idx="317">
                  <c:v>177.95012165450123</c:v>
                </c:pt>
                <c:pt idx="318">
                  <c:v>177.50599924220103</c:v>
                </c:pt>
                <c:pt idx="319">
                  <c:v>177.34311328443357</c:v>
                </c:pt>
                <c:pt idx="320">
                  <c:v>177.31729055258467</c:v>
                </c:pt>
                <c:pt idx="321">
                  <c:v>177.25049128235145</c:v>
                </c:pt>
                <c:pt idx="322">
                  <c:v>177.17435688035937</c:v>
                </c:pt>
                <c:pt idx="323">
                  <c:v>177.10466745715212</c:v>
                </c:pt>
                <c:pt idx="324">
                  <c:v>176.92852463660347</c:v>
                </c:pt>
                <c:pt idx="325">
                  <c:v>176.92307692307691</c:v>
                </c:pt>
                <c:pt idx="326">
                  <c:v>176.84516396845163</c:v>
                </c:pt>
                <c:pt idx="327">
                  <c:v>176.72492922500169</c:v>
                </c:pt>
                <c:pt idx="328">
                  <c:v>176.7205673758865</c:v>
                </c:pt>
                <c:pt idx="329">
                  <c:v>176.44130650244438</c:v>
                </c:pt>
                <c:pt idx="330">
                  <c:v>176.36363636363637</c:v>
                </c:pt>
                <c:pt idx="331">
                  <c:v>176.36082719277397</c:v>
                </c:pt>
                <c:pt idx="332">
                  <c:v>176.34736628025223</c:v>
                </c:pt>
                <c:pt idx="333">
                  <c:v>176.16006811409108</c:v>
                </c:pt>
                <c:pt idx="334">
                  <c:v>176.06659729448489</c:v>
                </c:pt>
                <c:pt idx="335">
                  <c:v>175.93129692481745</c:v>
                </c:pt>
                <c:pt idx="336">
                  <c:v>175.81417126209556</c:v>
                </c:pt>
                <c:pt idx="337">
                  <c:v>175.79600401423232</c:v>
                </c:pt>
                <c:pt idx="338">
                  <c:v>175.76589900697235</c:v>
                </c:pt>
                <c:pt idx="339">
                  <c:v>175.59735283873215</c:v>
                </c:pt>
                <c:pt idx="340">
                  <c:v>175.35661583866209</c:v>
                </c:pt>
                <c:pt idx="341">
                  <c:v>175.15724852815379</c:v>
                </c:pt>
                <c:pt idx="342">
                  <c:v>175.11490978157644</c:v>
                </c:pt>
                <c:pt idx="343">
                  <c:v>174.93616449401964</c:v>
                </c:pt>
                <c:pt idx="344">
                  <c:v>174.55584544663935</c:v>
                </c:pt>
                <c:pt idx="345">
                  <c:v>174.48473380043981</c:v>
                </c:pt>
                <c:pt idx="346">
                  <c:v>174.47418738049714</c:v>
                </c:pt>
                <c:pt idx="347">
                  <c:v>174.44024425705146</c:v>
                </c:pt>
                <c:pt idx="348">
                  <c:v>174.1308452737976</c:v>
                </c:pt>
                <c:pt idx="349">
                  <c:v>174.12458271184033</c:v>
                </c:pt>
                <c:pt idx="350">
                  <c:v>174.12342800033315</c:v>
                </c:pt>
                <c:pt idx="351">
                  <c:v>173.9674245372172</c:v>
                </c:pt>
                <c:pt idx="352">
                  <c:v>173.74925640494348</c:v>
                </c:pt>
                <c:pt idx="353">
                  <c:v>173.72171744165331</c:v>
                </c:pt>
                <c:pt idx="354">
                  <c:v>173.67807153965782</c:v>
                </c:pt>
                <c:pt idx="355">
                  <c:v>173.6612306268795</c:v>
                </c:pt>
                <c:pt idx="356">
                  <c:v>173.52910656843414</c:v>
                </c:pt>
                <c:pt idx="357">
                  <c:v>173.48590213680615</c:v>
                </c:pt>
                <c:pt idx="358">
                  <c:v>172.9770197252783</c:v>
                </c:pt>
                <c:pt idx="359">
                  <c:v>172.49425469048288</c:v>
                </c:pt>
                <c:pt idx="360">
                  <c:v>172.37076648841355</c:v>
                </c:pt>
                <c:pt idx="361">
                  <c:v>172.10070160957491</c:v>
                </c:pt>
                <c:pt idx="362">
                  <c:v>172.09279171644766</c:v>
                </c:pt>
                <c:pt idx="363">
                  <c:v>171.78546871418752</c:v>
                </c:pt>
                <c:pt idx="364">
                  <c:v>171.54004106776182</c:v>
                </c:pt>
                <c:pt idx="365">
                  <c:v>171.35922330097088</c:v>
                </c:pt>
                <c:pt idx="366">
                  <c:v>171.20000000000005</c:v>
                </c:pt>
                <c:pt idx="367">
                  <c:v>171.0211228528799</c:v>
                </c:pt>
                <c:pt idx="368">
                  <c:v>170.53701015965169</c:v>
                </c:pt>
                <c:pt idx="369">
                  <c:v>170.51763614324409</c:v>
                </c:pt>
                <c:pt idx="370">
                  <c:v>170.17995927018825</c:v>
                </c:pt>
                <c:pt idx="371">
                  <c:v>170.0727494863109</c:v>
                </c:pt>
                <c:pt idx="372">
                  <c:v>169.66501240694794</c:v>
                </c:pt>
                <c:pt idx="373">
                  <c:v>169.66057441253264</c:v>
                </c:pt>
                <c:pt idx="374">
                  <c:v>169.62441847271077</c:v>
                </c:pt>
                <c:pt idx="375">
                  <c:v>169.52621673970083</c:v>
                </c:pt>
                <c:pt idx="376">
                  <c:v>169.49325894932588</c:v>
                </c:pt>
                <c:pt idx="377">
                  <c:v>169.11680585745341</c:v>
                </c:pt>
                <c:pt idx="378">
                  <c:v>168.99679607206758</c:v>
                </c:pt>
                <c:pt idx="379">
                  <c:v>168.79173388331867</c:v>
                </c:pt>
                <c:pt idx="380">
                  <c:v>168.78106081142136</c:v>
                </c:pt>
                <c:pt idx="381">
                  <c:v>168.68306101397042</c:v>
                </c:pt>
                <c:pt idx="382">
                  <c:v>168.59036442013712</c:v>
                </c:pt>
                <c:pt idx="383">
                  <c:v>168.18181818181819</c:v>
                </c:pt>
                <c:pt idx="384">
                  <c:v>168.02114018367701</c:v>
                </c:pt>
                <c:pt idx="385">
                  <c:v>167.89667896678969</c:v>
                </c:pt>
                <c:pt idx="386">
                  <c:v>167.89201608271111</c:v>
                </c:pt>
                <c:pt idx="387">
                  <c:v>167.65765765765764</c:v>
                </c:pt>
                <c:pt idx="388">
                  <c:v>167.58292925724925</c:v>
                </c:pt>
                <c:pt idx="389">
                  <c:v>167.45000553292033</c:v>
                </c:pt>
                <c:pt idx="390">
                  <c:v>167.43324977577447</c:v>
                </c:pt>
                <c:pt idx="391">
                  <c:v>167.38916256157637</c:v>
                </c:pt>
                <c:pt idx="392">
                  <c:v>167.36038848421782</c:v>
                </c:pt>
                <c:pt idx="393">
                  <c:v>167.34036978815777</c:v>
                </c:pt>
                <c:pt idx="394">
                  <c:v>167.04016199797502</c:v>
                </c:pt>
                <c:pt idx="395">
                  <c:v>166.99831135046327</c:v>
                </c:pt>
                <c:pt idx="396">
                  <c:v>166.88652375955633</c:v>
                </c:pt>
                <c:pt idx="397">
                  <c:v>166.33868461936817</c:v>
                </c:pt>
                <c:pt idx="398">
                  <c:v>166.25897637595472</c:v>
                </c:pt>
                <c:pt idx="399">
                  <c:v>166.11784076208397</c:v>
                </c:pt>
                <c:pt idx="400">
                  <c:v>166.04651162790697</c:v>
                </c:pt>
                <c:pt idx="401">
                  <c:v>166.03174603174602</c:v>
                </c:pt>
                <c:pt idx="402">
                  <c:v>165.99769959941301</c:v>
                </c:pt>
                <c:pt idx="403">
                  <c:v>165.66953380951827</c:v>
                </c:pt>
                <c:pt idx="404">
                  <c:v>165.58010382711575</c:v>
                </c:pt>
                <c:pt idx="405">
                  <c:v>165.36420815910606</c:v>
                </c:pt>
                <c:pt idx="406">
                  <c:v>165.30019367333762</c:v>
                </c:pt>
                <c:pt idx="407">
                  <c:v>165.23948868011706</c:v>
                </c:pt>
                <c:pt idx="408">
                  <c:v>164.84680098700187</c:v>
                </c:pt>
                <c:pt idx="409">
                  <c:v>164.79000735177272</c:v>
                </c:pt>
                <c:pt idx="410">
                  <c:v>164.5992169791881</c:v>
                </c:pt>
                <c:pt idx="411">
                  <c:v>164.53526697429135</c:v>
                </c:pt>
                <c:pt idx="412">
                  <c:v>164.50230139489122</c:v>
                </c:pt>
                <c:pt idx="413">
                  <c:v>164.20309448700613</c:v>
                </c:pt>
                <c:pt idx="414">
                  <c:v>164.18523639190528</c:v>
                </c:pt>
                <c:pt idx="415">
                  <c:v>164.15013862230751</c:v>
                </c:pt>
                <c:pt idx="416">
                  <c:v>164.05036982700653</c:v>
                </c:pt>
                <c:pt idx="417">
                  <c:v>163.90532544378698</c:v>
                </c:pt>
                <c:pt idx="418">
                  <c:v>163.87802971071153</c:v>
                </c:pt>
                <c:pt idx="419">
                  <c:v>163.86261097365741</c:v>
                </c:pt>
                <c:pt idx="420">
                  <c:v>163.82461971110826</c:v>
                </c:pt>
                <c:pt idx="421">
                  <c:v>163.7999234400919</c:v>
                </c:pt>
                <c:pt idx="422">
                  <c:v>163.66479049405876</c:v>
                </c:pt>
                <c:pt idx="423">
                  <c:v>163.51613384378265</c:v>
                </c:pt>
                <c:pt idx="424">
                  <c:v>163.45469477142075</c:v>
                </c:pt>
                <c:pt idx="425">
                  <c:v>163.3147113594041</c:v>
                </c:pt>
                <c:pt idx="426">
                  <c:v>163.0468897118825</c:v>
                </c:pt>
                <c:pt idx="427">
                  <c:v>162.39100745876669</c:v>
                </c:pt>
                <c:pt idx="428">
                  <c:v>162.25053874262159</c:v>
                </c:pt>
                <c:pt idx="429">
                  <c:v>162.01955495616988</c:v>
                </c:pt>
                <c:pt idx="430">
                  <c:v>161.92941176470589</c:v>
                </c:pt>
                <c:pt idx="431">
                  <c:v>161.89087880049982</c:v>
                </c:pt>
                <c:pt idx="432">
                  <c:v>161.84029262267825</c:v>
                </c:pt>
                <c:pt idx="433">
                  <c:v>161.8261140542225</c:v>
                </c:pt>
                <c:pt idx="434">
                  <c:v>161.71854595531494</c:v>
                </c:pt>
                <c:pt idx="435">
                  <c:v>161.67750378276696</c:v>
                </c:pt>
                <c:pt idx="436">
                  <c:v>161.51664427526498</c:v>
                </c:pt>
                <c:pt idx="437">
                  <c:v>161.36572554169402</c:v>
                </c:pt>
                <c:pt idx="438">
                  <c:v>161.34438085475927</c:v>
                </c:pt>
                <c:pt idx="439">
                  <c:v>161.33642332947085</c:v>
                </c:pt>
                <c:pt idx="440">
                  <c:v>161.28461991750152</c:v>
                </c:pt>
                <c:pt idx="441">
                  <c:v>161.21663244353186</c:v>
                </c:pt>
                <c:pt idx="442">
                  <c:v>161.13856068743291</c:v>
                </c:pt>
                <c:pt idx="443">
                  <c:v>161.1258226867983</c:v>
                </c:pt>
                <c:pt idx="444">
                  <c:v>161.00645161290322</c:v>
                </c:pt>
                <c:pt idx="445">
                  <c:v>160.96256684491982</c:v>
                </c:pt>
                <c:pt idx="446">
                  <c:v>160.73786407766988</c:v>
                </c:pt>
                <c:pt idx="447">
                  <c:v>160.64113980409616</c:v>
                </c:pt>
                <c:pt idx="448">
                  <c:v>160.60606060606062</c:v>
                </c:pt>
                <c:pt idx="449">
                  <c:v>160.40566701865544</c:v>
                </c:pt>
                <c:pt idx="450">
                  <c:v>160.12832263977998</c:v>
                </c:pt>
                <c:pt idx="451">
                  <c:v>160.04689900541769</c:v>
                </c:pt>
                <c:pt idx="452">
                  <c:v>160.01125790536736</c:v>
                </c:pt>
                <c:pt idx="453">
                  <c:v>159.95863824371617</c:v>
                </c:pt>
                <c:pt idx="454">
                  <c:v>159.93219738095769</c:v>
                </c:pt>
                <c:pt idx="455">
                  <c:v>159.82363315696648</c:v>
                </c:pt>
                <c:pt idx="456">
                  <c:v>159.81481481481478</c:v>
                </c:pt>
                <c:pt idx="457">
                  <c:v>159.65222516946653</c:v>
                </c:pt>
                <c:pt idx="458">
                  <c:v>159.62384953981592</c:v>
                </c:pt>
                <c:pt idx="459">
                  <c:v>159.52106174264281</c:v>
                </c:pt>
                <c:pt idx="460">
                  <c:v>159.42832764505124</c:v>
                </c:pt>
                <c:pt idx="461">
                  <c:v>159.22648779791638</c:v>
                </c:pt>
                <c:pt idx="462">
                  <c:v>159.13412370743532</c:v>
                </c:pt>
                <c:pt idx="463">
                  <c:v>159.09909203307114</c:v>
                </c:pt>
                <c:pt idx="464">
                  <c:v>159.00723812323179</c:v>
                </c:pt>
                <c:pt idx="465">
                  <c:v>158.69022869022871</c:v>
                </c:pt>
                <c:pt idx="466">
                  <c:v>158.68493221233695</c:v>
                </c:pt>
                <c:pt idx="467">
                  <c:v>158.63887816801753</c:v>
                </c:pt>
                <c:pt idx="468">
                  <c:v>158.47076461769115</c:v>
                </c:pt>
                <c:pt idx="469">
                  <c:v>158.32278093215149</c:v>
                </c:pt>
                <c:pt idx="470">
                  <c:v>158.10102509392829</c:v>
                </c:pt>
                <c:pt idx="471">
                  <c:v>157.90697674418601</c:v>
                </c:pt>
                <c:pt idx="472">
                  <c:v>157.87006900143211</c:v>
                </c:pt>
                <c:pt idx="473">
                  <c:v>157.81873194883786</c:v>
                </c:pt>
                <c:pt idx="474">
                  <c:v>157.75627456909586</c:v>
                </c:pt>
                <c:pt idx="475">
                  <c:v>157.73414698859114</c:v>
                </c:pt>
                <c:pt idx="476">
                  <c:v>157.62081784386618</c:v>
                </c:pt>
                <c:pt idx="477">
                  <c:v>157.5780654988576</c:v>
                </c:pt>
                <c:pt idx="478">
                  <c:v>157.48162200616554</c:v>
                </c:pt>
                <c:pt idx="479">
                  <c:v>157.3470411233701</c:v>
                </c:pt>
                <c:pt idx="480">
                  <c:v>157.32930020732078</c:v>
                </c:pt>
                <c:pt idx="481">
                  <c:v>157.31922398589069</c:v>
                </c:pt>
                <c:pt idx="482">
                  <c:v>157.146614069691</c:v>
                </c:pt>
                <c:pt idx="483">
                  <c:v>157.13499633162138</c:v>
                </c:pt>
                <c:pt idx="484">
                  <c:v>157.10627400768249</c:v>
                </c:pt>
                <c:pt idx="485">
                  <c:v>156.96356105928129</c:v>
                </c:pt>
                <c:pt idx="486">
                  <c:v>156.75659385698441</c:v>
                </c:pt>
                <c:pt idx="487">
                  <c:v>156.7414212375034</c:v>
                </c:pt>
                <c:pt idx="488">
                  <c:v>156.66530778638401</c:v>
                </c:pt>
                <c:pt idx="489">
                  <c:v>156.61214761239421</c:v>
                </c:pt>
                <c:pt idx="490">
                  <c:v>156.39614855570841</c:v>
                </c:pt>
                <c:pt idx="491">
                  <c:v>156.36356053549832</c:v>
                </c:pt>
                <c:pt idx="492">
                  <c:v>156.35665726309946</c:v>
                </c:pt>
                <c:pt idx="493">
                  <c:v>156.35519677093845</c:v>
                </c:pt>
                <c:pt idx="494">
                  <c:v>156.21455451317115</c:v>
                </c:pt>
                <c:pt idx="495">
                  <c:v>155.98601806000579</c:v>
                </c:pt>
                <c:pt idx="496">
                  <c:v>155.88901472253681</c:v>
                </c:pt>
                <c:pt idx="497">
                  <c:v>155.79120941604594</c:v>
                </c:pt>
                <c:pt idx="498">
                  <c:v>155.79043188024679</c:v>
                </c:pt>
                <c:pt idx="499">
                  <c:v>155.75389505349492</c:v>
                </c:pt>
                <c:pt idx="500">
                  <c:v>155.7275541795666</c:v>
                </c:pt>
                <c:pt idx="501">
                  <c:v>155.66572237960341</c:v>
                </c:pt>
                <c:pt idx="502">
                  <c:v>155.51075268817206</c:v>
                </c:pt>
                <c:pt idx="503">
                  <c:v>155.50401427297058</c:v>
                </c:pt>
                <c:pt idx="504">
                  <c:v>155.4289142171566</c:v>
                </c:pt>
                <c:pt idx="505">
                  <c:v>155.31057875768494</c:v>
                </c:pt>
                <c:pt idx="506">
                  <c:v>155.28818642418267</c:v>
                </c:pt>
                <c:pt idx="507">
                  <c:v>155.21118201154661</c:v>
                </c:pt>
                <c:pt idx="508">
                  <c:v>155.19510984797219</c:v>
                </c:pt>
                <c:pt idx="509">
                  <c:v>155.19018175004686</c:v>
                </c:pt>
                <c:pt idx="510">
                  <c:v>155.15909063624252</c:v>
                </c:pt>
                <c:pt idx="511">
                  <c:v>155.09096712416212</c:v>
                </c:pt>
                <c:pt idx="512">
                  <c:v>155.08343711083435</c:v>
                </c:pt>
                <c:pt idx="513">
                  <c:v>155.00772246643697</c:v>
                </c:pt>
                <c:pt idx="514">
                  <c:v>154.8629930743752</c:v>
                </c:pt>
                <c:pt idx="515">
                  <c:v>154.78709677419354</c:v>
                </c:pt>
                <c:pt idx="516">
                  <c:v>154.64876608545484</c:v>
                </c:pt>
                <c:pt idx="517">
                  <c:v>154.58413806636852</c:v>
                </c:pt>
                <c:pt idx="518">
                  <c:v>154.52245414294751</c:v>
                </c:pt>
                <c:pt idx="519">
                  <c:v>154.45415654043137</c:v>
                </c:pt>
                <c:pt idx="520">
                  <c:v>154.42262372348782</c:v>
                </c:pt>
                <c:pt idx="521">
                  <c:v>154.26630517561765</c:v>
                </c:pt>
                <c:pt idx="522">
                  <c:v>154.14503433260762</c:v>
                </c:pt>
                <c:pt idx="523">
                  <c:v>154.07557903291345</c:v>
                </c:pt>
                <c:pt idx="524">
                  <c:v>153.89256885408565</c:v>
                </c:pt>
                <c:pt idx="525">
                  <c:v>153.85102342266302</c:v>
                </c:pt>
                <c:pt idx="526">
                  <c:v>153.72899159663865</c:v>
                </c:pt>
                <c:pt idx="527">
                  <c:v>153.71366410829759</c:v>
                </c:pt>
                <c:pt idx="528">
                  <c:v>153.63063989464379</c:v>
                </c:pt>
                <c:pt idx="529">
                  <c:v>153.61676097262577</c:v>
                </c:pt>
                <c:pt idx="530">
                  <c:v>153.58276265241355</c:v>
                </c:pt>
                <c:pt idx="531">
                  <c:v>153.41678782935566</c:v>
                </c:pt>
                <c:pt idx="532">
                  <c:v>153.22880132040439</c:v>
                </c:pt>
                <c:pt idx="533">
                  <c:v>153.1585710614238</c:v>
                </c:pt>
                <c:pt idx="534">
                  <c:v>153.00571225676129</c:v>
                </c:pt>
                <c:pt idx="535">
                  <c:v>152.98778262083181</c:v>
                </c:pt>
                <c:pt idx="536">
                  <c:v>152.70416707713528</c:v>
                </c:pt>
                <c:pt idx="537">
                  <c:v>152.66666666666669</c:v>
                </c:pt>
                <c:pt idx="538">
                  <c:v>152.64608599779496</c:v>
                </c:pt>
                <c:pt idx="539">
                  <c:v>152.6187397848413</c:v>
                </c:pt>
                <c:pt idx="540">
                  <c:v>152.39316239316238</c:v>
                </c:pt>
                <c:pt idx="541">
                  <c:v>152.22072678331088</c:v>
                </c:pt>
                <c:pt idx="542">
                  <c:v>152.15686274509804</c:v>
                </c:pt>
                <c:pt idx="543">
                  <c:v>152.0384636757783</c:v>
                </c:pt>
                <c:pt idx="544">
                  <c:v>151.98200102495011</c:v>
                </c:pt>
                <c:pt idx="545">
                  <c:v>151.93731371983463</c:v>
                </c:pt>
                <c:pt idx="546">
                  <c:v>151.88429038425951</c:v>
                </c:pt>
                <c:pt idx="547">
                  <c:v>151.79982440737487</c:v>
                </c:pt>
                <c:pt idx="548">
                  <c:v>151.77467847001839</c:v>
                </c:pt>
                <c:pt idx="549">
                  <c:v>151.74476570289133</c:v>
                </c:pt>
                <c:pt idx="550">
                  <c:v>151.66666666666666</c:v>
                </c:pt>
                <c:pt idx="551">
                  <c:v>151.59742218565748</c:v>
                </c:pt>
                <c:pt idx="552">
                  <c:v>151.50937719386221</c:v>
                </c:pt>
                <c:pt idx="553">
                  <c:v>151.38191868499527</c:v>
                </c:pt>
                <c:pt idx="554">
                  <c:v>151.37416921142446</c:v>
                </c:pt>
                <c:pt idx="555">
                  <c:v>151.0565909348656</c:v>
                </c:pt>
                <c:pt idx="556">
                  <c:v>151.02744606264426</c:v>
                </c:pt>
                <c:pt idx="557">
                  <c:v>151.0027192386132</c:v>
                </c:pt>
                <c:pt idx="558">
                  <c:v>150.8190925162051</c:v>
                </c:pt>
                <c:pt idx="559">
                  <c:v>150.79277371030378</c:v>
                </c:pt>
                <c:pt idx="560">
                  <c:v>150.50414696973985</c:v>
                </c:pt>
                <c:pt idx="561">
                  <c:v>150.36198499407664</c:v>
                </c:pt>
                <c:pt idx="562">
                  <c:v>150.32498179562555</c:v>
                </c:pt>
                <c:pt idx="563">
                  <c:v>150.2725470763132</c:v>
                </c:pt>
                <c:pt idx="564">
                  <c:v>150.20546721457924</c:v>
                </c:pt>
                <c:pt idx="565">
                  <c:v>150.16242937853107</c:v>
                </c:pt>
                <c:pt idx="566">
                  <c:v>150.02384521051914</c:v>
                </c:pt>
                <c:pt idx="567">
                  <c:v>150</c:v>
                </c:pt>
                <c:pt idx="568">
                  <c:v>149.89038521766363</c:v>
                </c:pt>
                <c:pt idx="569">
                  <c:v>149.80847723704866</c:v>
                </c:pt>
                <c:pt idx="570">
                  <c:v>149.77375565610859</c:v>
                </c:pt>
                <c:pt idx="571">
                  <c:v>149.61655506154096</c:v>
                </c:pt>
                <c:pt idx="572">
                  <c:v>149.5</c:v>
                </c:pt>
                <c:pt idx="573">
                  <c:v>149.49474719152266</c:v>
                </c:pt>
                <c:pt idx="574">
                  <c:v>149.42363112391931</c:v>
                </c:pt>
                <c:pt idx="575">
                  <c:v>149.42120697638526</c:v>
                </c:pt>
                <c:pt idx="576">
                  <c:v>149.30911737612448</c:v>
                </c:pt>
                <c:pt idx="577">
                  <c:v>149.28851174934726</c:v>
                </c:pt>
                <c:pt idx="578">
                  <c:v>149.20883324639195</c:v>
                </c:pt>
                <c:pt idx="579">
                  <c:v>149.15005608766933</c:v>
                </c:pt>
                <c:pt idx="580">
                  <c:v>149.13245873889122</c:v>
                </c:pt>
                <c:pt idx="581">
                  <c:v>149.11750708684229</c:v>
                </c:pt>
                <c:pt idx="582">
                  <c:v>148.98548521924161</c:v>
                </c:pt>
                <c:pt idx="583">
                  <c:v>148.94481583431642</c:v>
                </c:pt>
                <c:pt idx="584">
                  <c:v>148.9295202375371</c:v>
                </c:pt>
                <c:pt idx="585">
                  <c:v>148.84955752212389</c:v>
                </c:pt>
                <c:pt idx="586">
                  <c:v>148.65079365079364</c:v>
                </c:pt>
                <c:pt idx="587">
                  <c:v>148.61321230458898</c:v>
                </c:pt>
                <c:pt idx="588">
                  <c:v>148.45569620253164</c:v>
                </c:pt>
                <c:pt idx="589">
                  <c:v>148.45490477901544</c:v>
                </c:pt>
                <c:pt idx="590">
                  <c:v>148.37117472852916</c:v>
                </c:pt>
                <c:pt idx="591">
                  <c:v>148.26847734344491</c:v>
                </c:pt>
                <c:pt idx="592">
                  <c:v>148.26599141252893</c:v>
                </c:pt>
                <c:pt idx="593">
                  <c:v>148.18009515336712</c:v>
                </c:pt>
                <c:pt idx="594">
                  <c:v>148.13430591712421</c:v>
                </c:pt>
                <c:pt idx="595">
                  <c:v>147.9578109024377</c:v>
                </c:pt>
                <c:pt idx="596">
                  <c:v>147.87792673132762</c:v>
                </c:pt>
                <c:pt idx="597">
                  <c:v>147.788113905025</c:v>
                </c:pt>
                <c:pt idx="598">
                  <c:v>147.70980633261607</c:v>
                </c:pt>
                <c:pt idx="599">
                  <c:v>147.60300573393494</c:v>
                </c:pt>
                <c:pt idx="600">
                  <c:v>147.50187047967412</c:v>
                </c:pt>
                <c:pt idx="601">
                  <c:v>147.36040609137055</c:v>
                </c:pt>
                <c:pt idx="602">
                  <c:v>147.35178864871696</c:v>
                </c:pt>
                <c:pt idx="603">
                  <c:v>147.30266059091579</c:v>
                </c:pt>
                <c:pt idx="604">
                  <c:v>147.2636815920398</c:v>
                </c:pt>
                <c:pt idx="605">
                  <c:v>147.22627449434214</c:v>
                </c:pt>
                <c:pt idx="606">
                  <c:v>147.03196347031962</c:v>
                </c:pt>
                <c:pt idx="607">
                  <c:v>147.01642819289879</c:v>
                </c:pt>
                <c:pt idx="608">
                  <c:v>146.81505563675196</c:v>
                </c:pt>
                <c:pt idx="609">
                  <c:v>146.26780626780626</c:v>
                </c:pt>
                <c:pt idx="610">
                  <c:v>146.23549289390044</c:v>
                </c:pt>
                <c:pt idx="611">
                  <c:v>146.09186140209511</c:v>
                </c:pt>
                <c:pt idx="612">
                  <c:v>146.066000053615</c:v>
                </c:pt>
                <c:pt idx="613">
                  <c:v>145.94613900992931</c:v>
                </c:pt>
                <c:pt idx="614">
                  <c:v>145.92144813082393</c:v>
                </c:pt>
                <c:pt idx="615">
                  <c:v>145.90956512888366</c:v>
                </c:pt>
                <c:pt idx="616">
                  <c:v>145.90334766184708</c:v>
                </c:pt>
                <c:pt idx="617">
                  <c:v>145.88856304985339</c:v>
                </c:pt>
                <c:pt idx="618">
                  <c:v>145.82843713278498</c:v>
                </c:pt>
                <c:pt idx="619">
                  <c:v>145.69651826288995</c:v>
                </c:pt>
                <c:pt idx="620">
                  <c:v>145.51342475750295</c:v>
                </c:pt>
                <c:pt idx="621">
                  <c:v>145.34654106374023</c:v>
                </c:pt>
                <c:pt idx="622">
                  <c:v>145.28301886792451</c:v>
                </c:pt>
                <c:pt idx="623">
                  <c:v>145.14374905593877</c:v>
                </c:pt>
                <c:pt idx="624">
                  <c:v>144.99956230751479</c:v>
                </c:pt>
                <c:pt idx="625">
                  <c:v>144.77064220183485</c:v>
                </c:pt>
                <c:pt idx="626">
                  <c:v>144.64285714285717</c:v>
                </c:pt>
                <c:pt idx="627">
                  <c:v>144.56628157430976</c:v>
                </c:pt>
                <c:pt idx="628">
                  <c:v>144.56147669204299</c:v>
                </c:pt>
                <c:pt idx="629">
                  <c:v>144.43807886947391</c:v>
                </c:pt>
                <c:pt idx="630">
                  <c:v>144.29576852897731</c:v>
                </c:pt>
                <c:pt idx="631">
                  <c:v>144.21113188551703</c:v>
                </c:pt>
                <c:pt idx="632">
                  <c:v>144.03160367285926</c:v>
                </c:pt>
                <c:pt idx="633">
                  <c:v>143.93157751832746</c:v>
                </c:pt>
                <c:pt idx="634">
                  <c:v>143.88499499356314</c:v>
                </c:pt>
                <c:pt idx="635">
                  <c:v>143.83069687900814</c:v>
                </c:pt>
                <c:pt idx="636">
                  <c:v>143.82022471910113</c:v>
                </c:pt>
                <c:pt idx="637">
                  <c:v>143.77642728751175</c:v>
                </c:pt>
                <c:pt idx="638">
                  <c:v>143.76934540868967</c:v>
                </c:pt>
                <c:pt idx="639">
                  <c:v>143.74110357531609</c:v>
                </c:pt>
                <c:pt idx="640">
                  <c:v>143.73909484522761</c:v>
                </c:pt>
                <c:pt idx="641">
                  <c:v>143.73404046356316</c:v>
                </c:pt>
                <c:pt idx="642">
                  <c:v>143.70006461781881</c:v>
                </c:pt>
                <c:pt idx="643">
                  <c:v>143.50104821802935</c:v>
                </c:pt>
                <c:pt idx="644">
                  <c:v>143.45190130846862</c:v>
                </c:pt>
                <c:pt idx="645">
                  <c:v>143.41707302018395</c:v>
                </c:pt>
                <c:pt idx="646">
                  <c:v>143.3804470093412</c:v>
                </c:pt>
                <c:pt idx="647">
                  <c:v>143.34692916548369</c:v>
                </c:pt>
                <c:pt idx="648">
                  <c:v>143.29999290629215</c:v>
                </c:pt>
                <c:pt idx="649">
                  <c:v>143.28422876949739</c:v>
                </c:pt>
                <c:pt idx="650">
                  <c:v>143.21285140562247</c:v>
                </c:pt>
                <c:pt idx="651">
                  <c:v>143.18548387096772</c:v>
                </c:pt>
                <c:pt idx="652">
                  <c:v>143.15037929495759</c:v>
                </c:pt>
                <c:pt idx="653">
                  <c:v>143.13101766466679</c:v>
                </c:pt>
                <c:pt idx="654">
                  <c:v>143.11482998595696</c:v>
                </c:pt>
                <c:pt idx="655">
                  <c:v>142.84480276418083</c:v>
                </c:pt>
                <c:pt idx="656">
                  <c:v>142.71356783919597</c:v>
                </c:pt>
                <c:pt idx="657">
                  <c:v>142.50249916694435</c:v>
                </c:pt>
                <c:pt idx="658">
                  <c:v>142.47974638957382</c:v>
                </c:pt>
                <c:pt idx="659">
                  <c:v>142.35877974018391</c:v>
                </c:pt>
                <c:pt idx="660">
                  <c:v>142.31116258548423</c:v>
                </c:pt>
                <c:pt idx="661">
                  <c:v>142.11533618735834</c:v>
                </c:pt>
                <c:pt idx="662">
                  <c:v>142.10331420107389</c:v>
                </c:pt>
                <c:pt idx="663">
                  <c:v>142.06763650103912</c:v>
                </c:pt>
                <c:pt idx="664">
                  <c:v>142.06349206349205</c:v>
                </c:pt>
                <c:pt idx="665">
                  <c:v>142.05555555555554</c:v>
                </c:pt>
                <c:pt idx="666">
                  <c:v>142.0494699646643</c:v>
                </c:pt>
                <c:pt idx="667">
                  <c:v>141.8936116060066</c:v>
                </c:pt>
                <c:pt idx="668">
                  <c:v>141.82185139718274</c:v>
                </c:pt>
                <c:pt idx="669">
                  <c:v>141.62006578947367</c:v>
                </c:pt>
                <c:pt idx="670">
                  <c:v>141.34328358208955</c:v>
                </c:pt>
                <c:pt idx="671">
                  <c:v>141.31725368048347</c:v>
                </c:pt>
                <c:pt idx="672">
                  <c:v>141.30740693360627</c:v>
                </c:pt>
                <c:pt idx="673">
                  <c:v>141.25076048419243</c:v>
                </c:pt>
                <c:pt idx="674">
                  <c:v>141.24064837905235</c:v>
                </c:pt>
                <c:pt idx="675">
                  <c:v>141.22067866089731</c:v>
                </c:pt>
                <c:pt idx="676">
                  <c:v>141.20325203252034</c:v>
                </c:pt>
                <c:pt idx="677">
                  <c:v>141.15713346482579</c:v>
                </c:pt>
                <c:pt idx="678">
                  <c:v>141.11662732969808</c:v>
                </c:pt>
                <c:pt idx="679">
                  <c:v>140.96858638743456</c:v>
                </c:pt>
                <c:pt idx="680">
                  <c:v>140.93746998367115</c:v>
                </c:pt>
                <c:pt idx="681">
                  <c:v>140.66119419768359</c:v>
                </c:pt>
                <c:pt idx="682">
                  <c:v>140.64451158106746</c:v>
                </c:pt>
                <c:pt idx="683">
                  <c:v>140.62216852914528</c:v>
                </c:pt>
                <c:pt idx="684">
                  <c:v>140.61164534381359</c:v>
                </c:pt>
                <c:pt idx="685">
                  <c:v>140.5868315272123</c:v>
                </c:pt>
                <c:pt idx="686">
                  <c:v>140.55793991416309</c:v>
                </c:pt>
                <c:pt idx="687">
                  <c:v>140.51504716274889</c:v>
                </c:pt>
                <c:pt idx="688">
                  <c:v>140.51428153992256</c:v>
                </c:pt>
                <c:pt idx="689">
                  <c:v>140.00535045478864</c:v>
                </c:pt>
                <c:pt idx="690">
                  <c:v>139.9144499398476</c:v>
                </c:pt>
                <c:pt idx="691">
                  <c:v>139.91425438955343</c:v>
                </c:pt>
                <c:pt idx="692">
                  <c:v>139.76124262361799</c:v>
                </c:pt>
                <c:pt idx="693">
                  <c:v>139.647577092511</c:v>
                </c:pt>
                <c:pt idx="694">
                  <c:v>139.64448602502634</c:v>
                </c:pt>
                <c:pt idx="695">
                  <c:v>139.63341838526185</c:v>
                </c:pt>
                <c:pt idx="696">
                  <c:v>139.37287968116991</c:v>
                </c:pt>
                <c:pt idx="697">
                  <c:v>139.32993445010925</c:v>
                </c:pt>
                <c:pt idx="698">
                  <c:v>139.29794520547944</c:v>
                </c:pt>
                <c:pt idx="699">
                  <c:v>139.18516823071641</c:v>
                </c:pt>
                <c:pt idx="700">
                  <c:v>139.15912979711561</c:v>
                </c:pt>
                <c:pt idx="701">
                  <c:v>139.13182253431216</c:v>
                </c:pt>
                <c:pt idx="702">
                  <c:v>139.11760933692446</c:v>
                </c:pt>
                <c:pt idx="703">
                  <c:v>139.10597689603213</c:v>
                </c:pt>
                <c:pt idx="704">
                  <c:v>139.06436499029093</c:v>
                </c:pt>
                <c:pt idx="705">
                  <c:v>138.95966029723991</c:v>
                </c:pt>
                <c:pt idx="706">
                  <c:v>138.83757961783439</c:v>
                </c:pt>
                <c:pt idx="707">
                  <c:v>138.69284012254624</c:v>
                </c:pt>
                <c:pt idx="708">
                  <c:v>138.69142786865086</c:v>
                </c:pt>
                <c:pt idx="709">
                  <c:v>138.5661133371494</c:v>
                </c:pt>
                <c:pt idx="710">
                  <c:v>138.50762261945354</c:v>
                </c:pt>
                <c:pt idx="711">
                  <c:v>138.38752488387524</c:v>
                </c:pt>
                <c:pt idx="712">
                  <c:v>138.29299960510539</c:v>
                </c:pt>
                <c:pt idx="713">
                  <c:v>138.29241480395748</c:v>
                </c:pt>
                <c:pt idx="714">
                  <c:v>138.14337788578374</c:v>
                </c:pt>
                <c:pt idx="715">
                  <c:v>138.13519813519815</c:v>
                </c:pt>
                <c:pt idx="716">
                  <c:v>138.12982296867906</c:v>
                </c:pt>
                <c:pt idx="717">
                  <c:v>138.01938286732761</c:v>
                </c:pt>
                <c:pt idx="718">
                  <c:v>137.8890923358619</c:v>
                </c:pt>
                <c:pt idx="719">
                  <c:v>137.79089097439936</c:v>
                </c:pt>
                <c:pt idx="720">
                  <c:v>137.77257607490455</c:v>
                </c:pt>
                <c:pt idx="721">
                  <c:v>137.66742382705411</c:v>
                </c:pt>
                <c:pt idx="722">
                  <c:v>137.66505425545824</c:v>
                </c:pt>
                <c:pt idx="723">
                  <c:v>137.41697416974171</c:v>
                </c:pt>
                <c:pt idx="724">
                  <c:v>137.41427283771603</c:v>
                </c:pt>
                <c:pt idx="725">
                  <c:v>137.35546334716457</c:v>
                </c:pt>
                <c:pt idx="726">
                  <c:v>137.13627799874399</c:v>
                </c:pt>
                <c:pt idx="727">
                  <c:v>137.07798617966435</c:v>
                </c:pt>
                <c:pt idx="728">
                  <c:v>137.07679008788358</c:v>
                </c:pt>
                <c:pt idx="729">
                  <c:v>137.04991386097709</c:v>
                </c:pt>
                <c:pt idx="730">
                  <c:v>137.04911351131037</c:v>
                </c:pt>
                <c:pt idx="731">
                  <c:v>136.91516709511569</c:v>
                </c:pt>
                <c:pt idx="732">
                  <c:v>136.91125934910048</c:v>
                </c:pt>
                <c:pt idx="733">
                  <c:v>136.87791262740797</c:v>
                </c:pt>
                <c:pt idx="734">
                  <c:v>136.76473878509898</c:v>
                </c:pt>
                <c:pt idx="735">
                  <c:v>136.72347443650358</c:v>
                </c:pt>
                <c:pt idx="736">
                  <c:v>136.71080241989912</c:v>
                </c:pt>
                <c:pt idx="737">
                  <c:v>136.70869276708694</c:v>
                </c:pt>
                <c:pt idx="738">
                  <c:v>136.59378596087458</c:v>
                </c:pt>
                <c:pt idx="739">
                  <c:v>136.52952315372698</c:v>
                </c:pt>
                <c:pt idx="740">
                  <c:v>136.41604612058612</c:v>
                </c:pt>
                <c:pt idx="741">
                  <c:v>136.40214532162744</c:v>
                </c:pt>
                <c:pt idx="742">
                  <c:v>136.36062557497701</c:v>
                </c:pt>
                <c:pt idx="743">
                  <c:v>136.3299596480783</c:v>
                </c:pt>
                <c:pt idx="744">
                  <c:v>136.26996880612535</c:v>
                </c:pt>
                <c:pt idx="745">
                  <c:v>136.24152687970513</c:v>
                </c:pt>
                <c:pt idx="746">
                  <c:v>136.11374407582937</c:v>
                </c:pt>
                <c:pt idx="747">
                  <c:v>136.10155610155613</c:v>
                </c:pt>
                <c:pt idx="748">
                  <c:v>136.08742767179868</c:v>
                </c:pt>
                <c:pt idx="749">
                  <c:v>136.082657651933</c:v>
                </c:pt>
                <c:pt idx="750">
                  <c:v>136.06463618379414</c:v>
                </c:pt>
                <c:pt idx="751">
                  <c:v>135.9988718623672</c:v>
                </c:pt>
                <c:pt idx="752">
                  <c:v>135.989835989836</c:v>
                </c:pt>
                <c:pt idx="753">
                  <c:v>135.8958782613978</c:v>
                </c:pt>
                <c:pt idx="754">
                  <c:v>135.68353528153958</c:v>
                </c:pt>
                <c:pt idx="755">
                  <c:v>135.66878980891718</c:v>
                </c:pt>
                <c:pt idx="756">
                  <c:v>135.66552901023891</c:v>
                </c:pt>
                <c:pt idx="757">
                  <c:v>135.61024929176583</c:v>
                </c:pt>
                <c:pt idx="758">
                  <c:v>135.5512195121951</c:v>
                </c:pt>
                <c:pt idx="759">
                  <c:v>135.52919138307837</c:v>
                </c:pt>
                <c:pt idx="760">
                  <c:v>135.48794063079779</c:v>
                </c:pt>
                <c:pt idx="761">
                  <c:v>135.4692213345709</c:v>
                </c:pt>
                <c:pt idx="762">
                  <c:v>135.42083178106864</c:v>
                </c:pt>
                <c:pt idx="763">
                  <c:v>135.39301223058843</c:v>
                </c:pt>
                <c:pt idx="764">
                  <c:v>135.38485269165511</c:v>
                </c:pt>
                <c:pt idx="765">
                  <c:v>135.38272690075317</c:v>
                </c:pt>
                <c:pt idx="766">
                  <c:v>135.27227229042379</c:v>
                </c:pt>
                <c:pt idx="767">
                  <c:v>135.24586467635459</c:v>
                </c:pt>
                <c:pt idx="768">
                  <c:v>135.16055789815113</c:v>
                </c:pt>
                <c:pt idx="769">
                  <c:v>135.15816993464051</c:v>
                </c:pt>
                <c:pt idx="770">
                  <c:v>135.07048269970099</c:v>
                </c:pt>
                <c:pt idx="771">
                  <c:v>135.03092928440884</c:v>
                </c:pt>
                <c:pt idx="772">
                  <c:v>134.91774891774892</c:v>
                </c:pt>
                <c:pt idx="773">
                  <c:v>134.8441926345609</c:v>
                </c:pt>
                <c:pt idx="774">
                  <c:v>134.77130977130977</c:v>
                </c:pt>
                <c:pt idx="775">
                  <c:v>134.7552066920675</c:v>
                </c:pt>
                <c:pt idx="776">
                  <c:v>134.71387922858048</c:v>
                </c:pt>
                <c:pt idx="777">
                  <c:v>134.62673020195143</c:v>
                </c:pt>
                <c:pt idx="778">
                  <c:v>134.59434822242477</c:v>
                </c:pt>
                <c:pt idx="779">
                  <c:v>134.25395756146852</c:v>
                </c:pt>
                <c:pt idx="780">
                  <c:v>134.21965317919074</c:v>
                </c:pt>
                <c:pt idx="781">
                  <c:v>134.21911680951254</c:v>
                </c:pt>
                <c:pt idx="782">
                  <c:v>134.12012040709064</c:v>
                </c:pt>
                <c:pt idx="783">
                  <c:v>134.08733898837573</c:v>
                </c:pt>
                <c:pt idx="784">
                  <c:v>134.01699972419325</c:v>
                </c:pt>
                <c:pt idx="785">
                  <c:v>133.97117008723015</c:v>
                </c:pt>
                <c:pt idx="786">
                  <c:v>133.79501967025408</c:v>
                </c:pt>
                <c:pt idx="787">
                  <c:v>133.79442075892158</c:v>
                </c:pt>
                <c:pt idx="788">
                  <c:v>133.77831715210357</c:v>
                </c:pt>
                <c:pt idx="789">
                  <c:v>133.73156463706022</c:v>
                </c:pt>
                <c:pt idx="790">
                  <c:v>133.71889822751103</c:v>
                </c:pt>
                <c:pt idx="791">
                  <c:v>133.69104772663087</c:v>
                </c:pt>
                <c:pt idx="792">
                  <c:v>133.63525028516773</c:v>
                </c:pt>
                <c:pt idx="793">
                  <c:v>133.59317010146046</c:v>
                </c:pt>
                <c:pt idx="794">
                  <c:v>133.55091163622257</c:v>
                </c:pt>
                <c:pt idx="795">
                  <c:v>133.53033884948778</c:v>
                </c:pt>
                <c:pt idx="796">
                  <c:v>133.46434587310497</c:v>
                </c:pt>
                <c:pt idx="797">
                  <c:v>133.34230264706872</c:v>
                </c:pt>
                <c:pt idx="798">
                  <c:v>133.33985740248849</c:v>
                </c:pt>
                <c:pt idx="799">
                  <c:v>132.94606824018587</c:v>
                </c:pt>
                <c:pt idx="800">
                  <c:v>132.94455852156059</c:v>
                </c:pt>
                <c:pt idx="801">
                  <c:v>132.92861128085232</c:v>
                </c:pt>
                <c:pt idx="802">
                  <c:v>132.89393010423055</c:v>
                </c:pt>
                <c:pt idx="803">
                  <c:v>132.88191969588974</c:v>
                </c:pt>
                <c:pt idx="804">
                  <c:v>132.8702670215506</c:v>
                </c:pt>
                <c:pt idx="805">
                  <c:v>132.86518388983004</c:v>
                </c:pt>
                <c:pt idx="806">
                  <c:v>132.80000749843001</c:v>
                </c:pt>
                <c:pt idx="807">
                  <c:v>132.79891637329482</c:v>
                </c:pt>
                <c:pt idx="808">
                  <c:v>132.72704674567089</c:v>
                </c:pt>
                <c:pt idx="809">
                  <c:v>132.7220077220077</c:v>
                </c:pt>
                <c:pt idx="810">
                  <c:v>132.70084482101353</c:v>
                </c:pt>
                <c:pt idx="811">
                  <c:v>132.69848383000974</c:v>
                </c:pt>
                <c:pt idx="812">
                  <c:v>132.65306122448979</c:v>
                </c:pt>
                <c:pt idx="813">
                  <c:v>132.62112905615649</c:v>
                </c:pt>
                <c:pt idx="814">
                  <c:v>132.60626965608196</c:v>
                </c:pt>
                <c:pt idx="815">
                  <c:v>132.51959564646941</c:v>
                </c:pt>
                <c:pt idx="816">
                  <c:v>132.46211289259827</c:v>
                </c:pt>
                <c:pt idx="817">
                  <c:v>132.40293637846653</c:v>
                </c:pt>
                <c:pt idx="818">
                  <c:v>132.38014244711388</c:v>
                </c:pt>
                <c:pt idx="819">
                  <c:v>132.26341347862137</c:v>
                </c:pt>
                <c:pt idx="820">
                  <c:v>132.23116227168617</c:v>
                </c:pt>
                <c:pt idx="821">
                  <c:v>132.21590909090909</c:v>
                </c:pt>
                <c:pt idx="822">
                  <c:v>132.19568499265654</c:v>
                </c:pt>
                <c:pt idx="823">
                  <c:v>132.19296086635492</c:v>
                </c:pt>
                <c:pt idx="824">
                  <c:v>132.17856020119459</c:v>
                </c:pt>
                <c:pt idx="825">
                  <c:v>132.15631819083512</c:v>
                </c:pt>
                <c:pt idx="826">
                  <c:v>132.11003534654986</c:v>
                </c:pt>
                <c:pt idx="827">
                  <c:v>132.10626185958256</c:v>
                </c:pt>
                <c:pt idx="828">
                  <c:v>131.97172851054987</c:v>
                </c:pt>
                <c:pt idx="829">
                  <c:v>131.89750924333947</c:v>
                </c:pt>
                <c:pt idx="830">
                  <c:v>131.8876826010345</c:v>
                </c:pt>
                <c:pt idx="831">
                  <c:v>131.87942068036378</c:v>
                </c:pt>
                <c:pt idx="832">
                  <c:v>131.8232662192394</c:v>
                </c:pt>
                <c:pt idx="833">
                  <c:v>131.75797219950942</c:v>
                </c:pt>
                <c:pt idx="834">
                  <c:v>131.49154279856484</c:v>
                </c:pt>
                <c:pt idx="835">
                  <c:v>131.46372316983593</c:v>
                </c:pt>
                <c:pt idx="836">
                  <c:v>131.37254901960787</c:v>
                </c:pt>
                <c:pt idx="837">
                  <c:v>131.36022350270648</c:v>
                </c:pt>
                <c:pt idx="838">
                  <c:v>131.32763572194733</c:v>
                </c:pt>
                <c:pt idx="839">
                  <c:v>131.31847520987208</c:v>
                </c:pt>
                <c:pt idx="840">
                  <c:v>131.27819548872179</c:v>
                </c:pt>
                <c:pt idx="841">
                  <c:v>131.19819140919367</c:v>
                </c:pt>
                <c:pt idx="842">
                  <c:v>131.0357422384555</c:v>
                </c:pt>
                <c:pt idx="843">
                  <c:v>131.01438010104937</c:v>
                </c:pt>
                <c:pt idx="844">
                  <c:v>130.95799905615854</c:v>
                </c:pt>
                <c:pt idx="845">
                  <c:v>130.94127932391081</c:v>
                </c:pt>
                <c:pt idx="846">
                  <c:v>130.9406180373922</c:v>
                </c:pt>
                <c:pt idx="847">
                  <c:v>130.93350660602124</c:v>
                </c:pt>
                <c:pt idx="848">
                  <c:v>130.87719298245614</c:v>
                </c:pt>
                <c:pt idx="849">
                  <c:v>130.83014746040416</c:v>
                </c:pt>
                <c:pt idx="850">
                  <c:v>130.82972866692884</c:v>
                </c:pt>
                <c:pt idx="851">
                  <c:v>130.72889355007865</c:v>
                </c:pt>
                <c:pt idx="852">
                  <c:v>130.68239429479164</c:v>
                </c:pt>
                <c:pt idx="853">
                  <c:v>130.66884176182708</c:v>
                </c:pt>
                <c:pt idx="854">
                  <c:v>130.6199447920057</c:v>
                </c:pt>
                <c:pt idx="855">
                  <c:v>130.59812160158182</c:v>
                </c:pt>
                <c:pt idx="856">
                  <c:v>130.59803555887109</c:v>
                </c:pt>
                <c:pt idx="857">
                  <c:v>130.49943246311008</c:v>
                </c:pt>
                <c:pt idx="858">
                  <c:v>130.49405803221333</c:v>
                </c:pt>
                <c:pt idx="859">
                  <c:v>130.47223663725998</c:v>
                </c:pt>
                <c:pt idx="860">
                  <c:v>130.44894076323587</c:v>
                </c:pt>
                <c:pt idx="861">
                  <c:v>130.43157506455179</c:v>
                </c:pt>
                <c:pt idx="862">
                  <c:v>130.40849587298248</c:v>
                </c:pt>
                <c:pt idx="863">
                  <c:v>130.37539402044129</c:v>
                </c:pt>
                <c:pt idx="864">
                  <c:v>130.34422275816709</c:v>
                </c:pt>
                <c:pt idx="865">
                  <c:v>130.27794204612655</c:v>
                </c:pt>
                <c:pt idx="866">
                  <c:v>130.26798307475315</c:v>
                </c:pt>
                <c:pt idx="867">
                  <c:v>130.21387786702797</c:v>
                </c:pt>
                <c:pt idx="868">
                  <c:v>130.18770380975107</c:v>
                </c:pt>
                <c:pt idx="869">
                  <c:v>130.09272759083223</c:v>
                </c:pt>
                <c:pt idx="870">
                  <c:v>130.07325418513332</c:v>
                </c:pt>
                <c:pt idx="871">
                  <c:v>130.0678552078227</c:v>
                </c:pt>
                <c:pt idx="872">
                  <c:v>129.96458730591121</c:v>
                </c:pt>
                <c:pt idx="873">
                  <c:v>129.95490149537144</c:v>
                </c:pt>
                <c:pt idx="874">
                  <c:v>129.8829882988299</c:v>
                </c:pt>
                <c:pt idx="875">
                  <c:v>129.86955339356197</c:v>
                </c:pt>
                <c:pt idx="876">
                  <c:v>129.7933929152947</c:v>
                </c:pt>
                <c:pt idx="877">
                  <c:v>129.76822790922259</c:v>
                </c:pt>
                <c:pt idx="878">
                  <c:v>129.72085385878489</c:v>
                </c:pt>
                <c:pt idx="879">
                  <c:v>129.70919570343202</c:v>
                </c:pt>
                <c:pt idx="880">
                  <c:v>129.70253396988616</c:v>
                </c:pt>
                <c:pt idx="881">
                  <c:v>129.54015681288408</c:v>
                </c:pt>
                <c:pt idx="882">
                  <c:v>129.46722882330394</c:v>
                </c:pt>
                <c:pt idx="883">
                  <c:v>129.42320155541154</c:v>
                </c:pt>
                <c:pt idx="884">
                  <c:v>129.41714983216355</c:v>
                </c:pt>
                <c:pt idx="885">
                  <c:v>129.39020008392319</c:v>
                </c:pt>
                <c:pt idx="886">
                  <c:v>129.36165246819931</c:v>
                </c:pt>
                <c:pt idx="887">
                  <c:v>129.35125776555657</c:v>
                </c:pt>
                <c:pt idx="888">
                  <c:v>129.30735352996129</c:v>
                </c:pt>
                <c:pt idx="889">
                  <c:v>129.266344502576</c:v>
                </c:pt>
                <c:pt idx="890">
                  <c:v>129.21530979776605</c:v>
                </c:pt>
                <c:pt idx="891">
                  <c:v>129.20690664325431</c:v>
                </c:pt>
                <c:pt idx="892">
                  <c:v>129.03999276149113</c:v>
                </c:pt>
                <c:pt idx="893">
                  <c:v>129.02920799738692</c:v>
                </c:pt>
                <c:pt idx="894">
                  <c:v>129.00046613837651</c:v>
                </c:pt>
                <c:pt idx="895">
                  <c:v>128.99825198332658</c:v>
                </c:pt>
                <c:pt idx="896">
                  <c:v>128.92557815479847</c:v>
                </c:pt>
                <c:pt idx="897">
                  <c:v>128.86485943486932</c:v>
                </c:pt>
                <c:pt idx="898">
                  <c:v>128.77006120776903</c:v>
                </c:pt>
                <c:pt idx="899">
                  <c:v>128.7461231723527</c:v>
                </c:pt>
                <c:pt idx="900">
                  <c:v>128.73313692045278</c:v>
                </c:pt>
                <c:pt idx="901">
                  <c:v>128.7235661037578</c:v>
                </c:pt>
                <c:pt idx="902">
                  <c:v>128.6914378029079</c:v>
                </c:pt>
                <c:pt idx="903">
                  <c:v>128.61642503126595</c:v>
                </c:pt>
                <c:pt idx="904">
                  <c:v>128.40090445390965</c:v>
                </c:pt>
                <c:pt idx="905">
                  <c:v>128.29151732377539</c:v>
                </c:pt>
                <c:pt idx="906">
                  <c:v>128.21987855544901</c:v>
                </c:pt>
                <c:pt idx="907">
                  <c:v>128.19664311480787</c:v>
                </c:pt>
                <c:pt idx="908">
                  <c:v>128.08100989919171</c:v>
                </c:pt>
                <c:pt idx="909">
                  <c:v>128.0433627891255</c:v>
                </c:pt>
                <c:pt idx="910">
                  <c:v>127.91703528949179</c:v>
                </c:pt>
                <c:pt idx="911">
                  <c:v>127.87330948433819</c:v>
                </c:pt>
                <c:pt idx="912">
                  <c:v>127.8374591312471</c:v>
                </c:pt>
                <c:pt idx="913">
                  <c:v>127.78677418288774</c:v>
                </c:pt>
                <c:pt idx="914">
                  <c:v>127.75446775446775</c:v>
                </c:pt>
                <c:pt idx="915">
                  <c:v>127.75263951734539</c:v>
                </c:pt>
                <c:pt idx="916">
                  <c:v>127.74126694117967</c:v>
                </c:pt>
                <c:pt idx="917">
                  <c:v>127.70880361173815</c:v>
                </c:pt>
                <c:pt idx="918">
                  <c:v>127.70114702670367</c:v>
                </c:pt>
                <c:pt idx="919">
                  <c:v>127.64098206699163</c:v>
                </c:pt>
                <c:pt idx="920">
                  <c:v>127.53312600214969</c:v>
                </c:pt>
                <c:pt idx="921">
                  <c:v>127.51837181077371</c:v>
                </c:pt>
                <c:pt idx="922">
                  <c:v>127.50244857982369</c:v>
                </c:pt>
                <c:pt idx="923">
                  <c:v>127.46177370030583</c:v>
                </c:pt>
                <c:pt idx="924">
                  <c:v>127.45825602968461</c:v>
                </c:pt>
                <c:pt idx="925">
                  <c:v>127.33784321528051</c:v>
                </c:pt>
                <c:pt idx="926">
                  <c:v>127.31316638227779</c:v>
                </c:pt>
                <c:pt idx="927">
                  <c:v>127.2603184920377</c:v>
                </c:pt>
                <c:pt idx="928">
                  <c:v>127.25947521865888</c:v>
                </c:pt>
                <c:pt idx="929">
                  <c:v>127.16331034669324</c:v>
                </c:pt>
                <c:pt idx="930">
                  <c:v>127.14491403404762</c:v>
                </c:pt>
                <c:pt idx="931">
                  <c:v>127.14297234094025</c:v>
                </c:pt>
                <c:pt idx="932">
                  <c:v>127.08843404171972</c:v>
                </c:pt>
                <c:pt idx="933">
                  <c:v>127.07861759970132</c:v>
                </c:pt>
                <c:pt idx="934">
                  <c:v>127.03187620059873</c:v>
                </c:pt>
                <c:pt idx="935">
                  <c:v>127.02735415153717</c:v>
                </c:pt>
                <c:pt idx="936">
                  <c:v>126.99178277956412</c:v>
                </c:pt>
                <c:pt idx="937">
                  <c:v>126.97177826242637</c:v>
                </c:pt>
                <c:pt idx="938">
                  <c:v>126.84334259457151</c:v>
                </c:pt>
                <c:pt idx="939">
                  <c:v>126.81697813422107</c:v>
                </c:pt>
                <c:pt idx="940">
                  <c:v>126.80334092634777</c:v>
                </c:pt>
                <c:pt idx="941">
                  <c:v>126.79470664012177</c:v>
                </c:pt>
                <c:pt idx="942">
                  <c:v>126.74092264514996</c:v>
                </c:pt>
                <c:pt idx="943">
                  <c:v>126.71845971964197</c:v>
                </c:pt>
                <c:pt idx="944">
                  <c:v>126.71829622458856</c:v>
                </c:pt>
                <c:pt idx="945">
                  <c:v>126.70563400615725</c:v>
                </c:pt>
                <c:pt idx="946">
                  <c:v>126.67741935483869</c:v>
                </c:pt>
                <c:pt idx="947">
                  <c:v>126.63802363050482</c:v>
                </c:pt>
                <c:pt idx="948">
                  <c:v>126.6049046321526</c:v>
                </c:pt>
                <c:pt idx="949">
                  <c:v>126.52225256476495</c:v>
                </c:pt>
                <c:pt idx="950">
                  <c:v>126.51992231181214</c:v>
                </c:pt>
                <c:pt idx="951">
                  <c:v>126.44195920057987</c:v>
                </c:pt>
                <c:pt idx="952">
                  <c:v>126.43979057591622</c:v>
                </c:pt>
                <c:pt idx="953">
                  <c:v>126.40465300129878</c:v>
                </c:pt>
                <c:pt idx="954">
                  <c:v>126.40339425587464</c:v>
                </c:pt>
                <c:pt idx="955">
                  <c:v>126.38205951738058</c:v>
                </c:pt>
                <c:pt idx="956">
                  <c:v>126.36827144339665</c:v>
                </c:pt>
                <c:pt idx="957">
                  <c:v>126.34271099744248</c:v>
                </c:pt>
                <c:pt idx="958">
                  <c:v>126.33675398325681</c:v>
                </c:pt>
                <c:pt idx="959">
                  <c:v>126.31578947368419</c:v>
                </c:pt>
                <c:pt idx="960">
                  <c:v>126.29962192816637</c:v>
                </c:pt>
                <c:pt idx="961">
                  <c:v>126.26956853760976</c:v>
                </c:pt>
                <c:pt idx="962">
                  <c:v>126.24690998982112</c:v>
                </c:pt>
                <c:pt idx="963">
                  <c:v>126.18994255246366</c:v>
                </c:pt>
                <c:pt idx="964">
                  <c:v>126.14438236142806</c:v>
                </c:pt>
                <c:pt idx="965">
                  <c:v>126.06652515518752</c:v>
                </c:pt>
                <c:pt idx="966">
                  <c:v>126.008804108584</c:v>
                </c:pt>
                <c:pt idx="967">
                  <c:v>126.00477151770968</c:v>
                </c:pt>
                <c:pt idx="968">
                  <c:v>125.99875285803367</c:v>
                </c:pt>
                <c:pt idx="969">
                  <c:v>125.805202661827</c:v>
                </c:pt>
                <c:pt idx="970">
                  <c:v>125.77049815855784</c:v>
                </c:pt>
                <c:pt idx="971">
                  <c:v>125.73832110255952</c:v>
                </c:pt>
                <c:pt idx="972">
                  <c:v>125.64016596119191</c:v>
                </c:pt>
                <c:pt idx="973">
                  <c:v>125.62616435520596</c:v>
                </c:pt>
                <c:pt idx="974">
                  <c:v>125.60015003750937</c:v>
                </c:pt>
                <c:pt idx="975">
                  <c:v>125.54470323065362</c:v>
                </c:pt>
                <c:pt idx="976">
                  <c:v>125.50579677199366</c:v>
                </c:pt>
                <c:pt idx="977">
                  <c:v>125.45765063777554</c:v>
                </c:pt>
                <c:pt idx="978">
                  <c:v>125.44521581648053</c:v>
                </c:pt>
                <c:pt idx="979">
                  <c:v>125.35328345802159</c:v>
                </c:pt>
                <c:pt idx="980">
                  <c:v>125.33270052206927</c:v>
                </c:pt>
                <c:pt idx="981">
                  <c:v>125.26876553210769</c:v>
                </c:pt>
                <c:pt idx="982">
                  <c:v>125.26523023077766</c:v>
                </c:pt>
                <c:pt idx="983">
                  <c:v>125.25754512577225</c:v>
                </c:pt>
                <c:pt idx="984">
                  <c:v>125.20760443451505</c:v>
                </c:pt>
                <c:pt idx="985">
                  <c:v>125.19880903026421</c:v>
                </c:pt>
                <c:pt idx="986">
                  <c:v>125.19142556267516</c:v>
                </c:pt>
                <c:pt idx="987">
                  <c:v>125.16366612111293</c:v>
                </c:pt>
                <c:pt idx="988">
                  <c:v>125.15751895205449</c:v>
                </c:pt>
                <c:pt idx="989">
                  <c:v>125.14484356894556</c:v>
                </c:pt>
                <c:pt idx="990">
                  <c:v>125.13774551111689</c:v>
                </c:pt>
                <c:pt idx="991">
                  <c:v>125.12643066276286</c:v>
                </c:pt>
                <c:pt idx="992">
                  <c:v>125.04807692307693</c:v>
                </c:pt>
                <c:pt idx="993">
                  <c:v>125.02713949701464</c:v>
                </c:pt>
                <c:pt idx="994">
                  <c:v>124.99563623669053</c:v>
                </c:pt>
                <c:pt idx="995">
                  <c:v>124.9554064384609</c:v>
                </c:pt>
                <c:pt idx="996">
                  <c:v>124.92145059462635</c:v>
                </c:pt>
                <c:pt idx="997">
                  <c:v>124.90055688146379</c:v>
                </c:pt>
                <c:pt idx="998">
                  <c:v>124.88086071629243</c:v>
                </c:pt>
                <c:pt idx="999">
                  <c:v>124.86522315510388</c:v>
                </c:pt>
                <c:pt idx="1000">
                  <c:v>124.8602727475967</c:v>
                </c:pt>
                <c:pt idx="1001">
                  <c:v>124.84789202025235</c:v>
                </c:pt>
                <c:pt idx="1002">
                  <c:v>124.79840622331847</c:v>
                </c:pt>
                <c:pt idx="1003">
                  <c:v>124.74752959061789</c:v>
                </c:pt>
                <c:pt idx="1004">
                  <c:v>124.66393921683226</c:v>
                </c:pt>
                <c:pt idx="1005">
                  <c:v>124.64965602591636</c:v>
                </c:pt>
                <c:pt idx="1006">
                  <c:v>124.52316076294275</c:v>
                </c:pt>
                <c:pt idx="1007">
                  <c:v>124.49540226026761</c:v>
                </c:pt>
                <c:pt idx="1008">
                  <c:v>124.43620090678914</c:v>
                </c:pt>
                <c:pt idx="1009">
                  <c:v>124.42910249601701</c:v>
                </c:pt>
                <c:pt idx="1010">
                  <c:v>124.39200951412471</c:v>
                </c:pt>
                <c:pt idx="1011">
                  <c:v>124.38591703056767</c:v>
                </c:pt>
                <c:pt idx="1012">
                  <c:v>124.34323735230009</c:v>
                </c:pt>
                <c:pt idx="1013">
                  <c:v>124.33268858800776</c:v>
                </c:pt>
                <c:pt idx="1014">
                  <c:v>124.29183652137556</c:v>
                </c:pt>
                <c:pt idx="1015">
                  <c:v>124.2571614969456</c:v>
                </c:pt>
                <c:pt idx="1016">
                  <c:v>124.24923302942577</c:v>
                </c:pt>
                <c:pt idx="1017">
                  <c:v>124.22887055627339</c:v>
                </c:pt>
                <c:pt idx="1018">
                  <c:v>124.10825401833446</c:v>
                </c:pt>
                <c:pt idx="1019">
                  <c:v>124.1010689990282</c:v>
                </c:pt>
                <c:pt idx="1020">
                  <c:v>124.07966203983102</c:v>
                </c:pt>
                <c:pt idx="1021">
                  <c:v>123.91475927387526</c:v>
                </c:pt>
                <c:pt idx="1022">
                  <c:v>123.87267904509284</c:v>
                </c:pt>
                <c:pt idx="1023">
                  <c:v>123.86024712398807</c:v>
                </c:pt>
                <c:pt idx="1024">
                  <c:v>123.77835223482322</c:v>
                </c:pt>
                <c:pt idx="1025">
                  <c:v>123.74145431945308</c:v>
                </c:pt>
                <c:pt idx="1026">
                  <c:v>123.70880846770356</c:v>
                </c:pt>
                <c:pt idx="1027">
                  <c:v>123.69166289080198</c:v>
                </c:pt>
                <c:pt idx="1028">
                  <c:v>123.62493452069145</c:v>
                </c:pt>
                <c:pt idx="1029">
                  <c:v>123.54170294271287</c:v>
                </c:pt>
                <c:pt idx="1030">
                  <c:v>123.53250633923594</c:v>
                </c:pt>
                <c:pt idx="1031">
                  <c:v>123.52941176470588</c:v>
                </c:pt>
                <c:pt idx="1032">
                  <c:v>123.52431182718013</c:v>
                </c:pt>
                <c:pt idx="1033">
                  <c:v>123.51895734597159</c:v>
                </c:pt>
                <c:pt idx="1034">
                  <c:v>123.51892213195956</c:v>
                </c:pt>
                <c:pt idx="1035">
                  <c:v>123.48387771646748</c:v>
                </c:pt>
                <c:pt idx="1036">
                  <c:v>123.47959275610413</c:v>
                </c:pt>
                <c:pt idx="1037">
                  <c:v>123.44763510607183</c:v>
                </c:pt>
                <c:pt idx="1038">
                  <c:v>123.40787453843919</c:v>
                </c:pt>
                <c:pt idx="1039">
                  <c:v>123.36001049593284</c:v>
                </c:pt>
                <c:pt idx="1040">
                  <c:v>123.35470488402791</c:v>
                </c:pt>
                <c:pt idx="1041">
                  <c:v>123.34821428571431</c:v>
                </c:pt>
                <c:pt idx="1042">
                  <c:v>123.3310647775784</c:v>
                </c:pt>
                <c:pt idx="1043">
                  <c:v>123.19068650818724</c:v>
                </c:pt>
                <c:pt idx="1044">
                  <c:v>123.1102850061958</c:v>
                </c:pt>
                <c:pt idx="1045">
                  <c:v>123.03157648981497</c:v>
                </c:pt>
                <c:pt idx="1046">
                  <c:v>123.0050933786078</c:v>
                </c:pt>
                <c:pt idx="1047">
                  <c:v>122.9575127403034</c:v>
                </c:pt>
                <c:pt idx="1048">
                  <c:v>122.94771705701444</c:v>
                </c:pt>
                <c:pt idx="1049">
                  <c:v>122.87305404379194</c:v>
                </c:pt>
                <c:pt idx="1050">
                  <c:v>122.79480508922401</c:v>
                </c:pt>
                <c:pt idx="1051">
                  <c:v>122.78106089306587</c:v>
                </c:pt>
                <c:pt idx="1052">
                  <c:v>122.75123278354022</c:v>
                </c:pt>
                <c:pt idx="1053">
                  <c:v>122.75074352970955</c:v>
                </c:pt>
                <c:pt idx="1054">
                  <c:v>122.68920425969253</c:v>
                </c:pt>
                <c:pt idx="1055">
                  <c:v>122.67389340560072</c:v>
                </c:pt>
                <c:pt idx="1056">
                  <c:v>122.66533732136921</c:v>
                </c:pt>
                <c:pt idx="1057">
                  <c:v>122.6499336309883</c:v>
                </c:pt>
                <c:pt idx="1058">
                  <c:v>122.63329706202396</c:v>
                </c:pt>
                <c:pt idx="1059">
                  <c:v>122.58756254467477</c:v>
                </c:pt>
                <c:pt idx="1060">
                  <c:v>122.55776278330893</c:v>
                </c:pt>
                <c:pt idx="1061">
                  <c:v>122.55178907721279</c:v>
                </c:pt>
                <c:pt idx="1062">
                  <c:v>122.50855647271996</c:v>
                </c:pt>
                <c:pt idx="1063">
                  <c:v>122.50038255547057</c:v>
                </c:pt>
                <c:pt idx="1064">
                  <c:v>122.45379793210128</c:v>
                </c:pt>
                <c:pt idx="1065">
                  <c:v>122.44590607327268</c:v>
                </c:pt>
                <c:pt idx="1066">
                  <c:v>122.44387894210669</c:v>
                </c:pt>
                <c:pt idx="1067">
                  <c:v>122.40080361627324</c:v>
                </c:pt>
                <c:pt idx="1068">
                  <c:v>122.34363315681267</c:v>
                </c:pt>
                <c:pt idx="1069">
                  <c:v>122.20643378725083</c:v>
                </c:pt>
                <c:pt idx="1070">
                  <c:v>122.16898405529636</c:v>
                </c:pt>
                <c:pt idx="1071">
                  <c:v>122.12572373862699</c:v>
                </c:pt>
                <c:pt idx="1072">
                  <c:v>122.11576846307386</c:v>
                </c:pt>
                <c:pt idx="1073">
                  <c:v>122.10733963675941</c:v>
                </c:pt>
                <c:pt idx="1074">
                  <c:v>122.09656372335797</c:v>
                </c:pt>
                <c:pt idx="1075">
                  <c:v>122.00557103064065</c:v>
                </c:pt>
                <c:pt idx="1076">
                  <c:v>121.99074586552726</c:v>
                </c:pt>
                <c:pt idx="1077">
                  <c:v>121.98790946154929</c:v>
                </c:pt>
                <c:pt idx="1078">
                  <c:v>121.96619645162028</c:v>
                </c:pt>
                <c:pt idx="1079">
                  <c:v>121.9641224691654</c:v>
                </c:pt>
                <c:pt idx="1080">
                  <c:v>121.91694704122381</c:v>
                </c:pt>
                <c:pt idx="1081">
                  <c:v>121.88799217412569</c:v>
                </c:pt>
                <c:pt idx="1082">
                  <c:v>121.88679245283018</c:v>
                </c:pt>
                <c:pt idx="1083">
                  <c:v>121.875</c:v>
                </c:pt>
                <c:pt idx="1084">
                  <c:v>121.82364261827772</c:v>
                </c:pt>
                <c:pt idx="1085">
                  <c:v>121.8170452177537</c:v>
                </c:pt>
                <c:pt idx="1086">
                  <c:v>121.74811447463583</c:v>
                </c:pt>
                <c:pt idx="1087">
                  <c:v>121.56451171312841</c:v>
                </c:pt>
                <c:pt idx="1088">
                  <c:v>121.50475641395215</c:v>
                </c:pt>
                <c:pt idx="1089">
                  <c:v>121.48091014269187</c:v>
                </c:pt>
                <c:pt idx="1090">
                  <c:v>121.47172406496324</c:v>
                </c:pt>
                <c:pt idx="1091">
                  <c:v>121.46020668366663</c:v>
                </c:pt>
                <c:pt idx="1092">
                  <c:v>121.4037076013924</c:v>
                </c:pt>
                <c:pt idx="1093">
                  <c:v>121.37559002022925</c:v>
                </c:pt>
                <c:pt idx="1094">
                  <c:v>121.28538638102526</c:v>
                </c:pt>
                <c:pt idx="1095">
                  <c:v>121.27940971738829</c:v>
                </c:pt>
                <c:pt idx="1096">
                  <c:v>121.26638951071317</c:v>
                </c:pt>
                <c:pt idx="1097">
                  <c:v>121.23893805309734</c:v>
                </c:pt>
                <c:pt idx="1098">
                  <c:v>121.1867448259361</c:v>
                </c:pt>
                <c:pt idx="1099">
                  <c:v>121.17497213819456</c:v>
                </c:pt>
                <c:pt idx="1100">
                  <c:v>121.07913139492089</c:v>
                </c:pt>
                <c:pt idx="1101">
                  <c:v>120.98990185732595</c:v>
                </c:pt>
                <c:pt idx="1102">
                  <c:v>120.90720489008439</c:v>
                </c:pt>
                <c:pt idx="1103">
                  <c:v>120.88142707240291</c:v>
                </c:pt>
                <c:pt idx="1104">
                  <c:v>120.8199184374329</c:v>
                </c:pt>
                <c:pt idx="1105">
                  <c:v>120.81407705805302</c:v>
                </c:pt>
                <c:pt idx="1106">
                  <c:v>120.78794020775274</c:v>
                </c:pt>
                <c:pt idx="1107">
                  <c:v>120.71704357418645</c:v>
                </c:pt>
                <c:pt idx="1108">
                  <c:v>120.7035175879397</c:v>
                </c:pt>
                <c:pt idx="1109">
                  <c:v>120.60668016592291</c:v>
                </c:pt>
                <c:pt idx="1110">
                  <c:v>120.60594195095686</c:v>
                </c:pt>
                <c:pt idx="1111">
                  <c:v>120.59556117327782</c:v>
                </c:pt>
                <c:pt idx="1112">
                  <c:v>120.53954629061928</c:v>
                </c:pt>
                <c:pt idx="1113">
                  <c:v>120.52167904646743</c:v>
                </c:pt>
                <c:pt idx="1114">
                  <c:v>120.49416210115288</c:v>
                </c:pt>
                <c:pt idx="1115">
                  <c:v>120.41237113402065</c:v>
                </c:pt>
                <c:pt idx="1116">
                  <c:v>120.40460014422894</c:v>
                </c:pt>
                <c:pt idx="1117">
                  <c:v>120.40243331773516</c:v>
                </c:pt>
                <c:pt idx="1118">
                  <c:v>120.39942938659061</c:v>
                </c:pt>
                <c:pt idx="1119">
                  <c:v>120.3897228346774</c:v>
                </c:pt>
                <c:pt idx="1120">
                  <c:v>120.36621382161843</c:v>
                </c:pt>
                <c:pt idx="1121">
                  <c:v>120.27018840491914</c:v>
                </c:pt>
                <c:pt idx="1122">
                  <c:v>120.24432471229528</c:v>
                </c:pt>
                <c:pt idx="1123">
                  <c:v>120.24129930394429</c:v>
                </c:pt>
                <c:pt idx="1124">
                  <c:v>120.21716364438072</c:v>
                </c:pt>
                <c:pt idx="1125">
                  <c:v>120.08447729672648</c:v>
                </c:pt>
                <c:pt idx="1126">
                  <c:v>120.05810825352415</c:v>
                </c:pt>
                <c:pt idx="1127">
                  <c:v>120.00853242320818</c:v>
                </c:pt>
                <c:pt idx="1128">
                  <c:v>119.92681356304868</c:v>
                </c:pt>
                <c:pt idx="1129">
                  <c:v>119.89097008666479</c:v>
                </c:pt>
                <c:pt idx="1130">
                  <c:v>119.79500821531963</c:v>
                </c:pt>
                <c:pt idx="1131">
                  <c:v>119.75974503554792</c:v>
                </c:pt>
                <c:pt idx="1132">
                  <c:v>119.68575772934616</c:v>
                </c:pt>
                <c:pt idx="1133">
                  <c:v>119.65770392407498</c:v>
                </c:pt>
                <c:pt idx="1134">
                  <c:v>119.62922996400857</c:v>
                </c:pt>
                <c:pt idx="1135">
                  <c:v>119.60886571056065</c:v>
                </c:pt>
                <c:pt idx="1136">
                  <c:v>119.56661498317135</c:v>
                </c:pt>
                <c:pt idx="1137">
                  <c:v>119.56209913731274</c:v>
                </c:pt>
                <c:pt idx="1138">
                  <c:v>119.47521865889215</c:v>
                </c:pt>
                <c:pt idx="1139">
                  <c:v>119.4728542464519</c:v>
                </c:pt>
                <c:pt idx="1140">
                  <c:v>119.44950475337217</c:v>
                </c:pt>
                <c:pt idx="1141">
                  <c:v>119.43191469283758</c:v>
                </c:pt>
                <c:pt idx="1142">
                  <c:v>119.39864209505333</c:v>
                </c:pt>
                <c:pt idx="1143">
                  <c:v>119.35664727731447</c:v>
                </c:pt>
                <c:pt idx="1144">
                  <c:v>119.34055277194116</c:v>
                </c:pt>
                <c:pt idx="1145">
                  <c:v>119.26864686468645</c:v>
                </c:pt>
                <c:pt idx="1146">
                  <c:v>119.22481110303184</c:v>
                </c:pt>
                <c:pt idx="1147">
                  <c:v>119.18693930332176</c:v>
                </c:pt>
                <c:pt idx="1148">
                  <c:v>119.18059518956377</c:v>
                </c:pt>
                <c:pt idx="1149">
                  <c:v>119.16422012617903</c:v>
                </c:pt>
                <c:pt idx="1150">
                  <c:v>119.12594742783421</c:v>
                </c:pt>
                <c:pt idx="1151">
                  <c:v>119.06629141236863</c:v>
                </c:pt>
                <c:pt idx="1152">
                  <c:v>118.98264512268102</c:v>
                </c:pt>
                <c:pt idx="1153">
                  <c:v>118.97425501723089</c:v>
                </c:pt>
                <c:pt idx="1154">
                  <c:v>118.97016554889598</c:v>
                </c:pt>
                <c:pt idx="1155">
                  <c:v>118.95991332611052</c:v>
                </c:pt>
                <c:pt idx="1156">
                  <c:v>118.95113230035759</c:v>
                </c:pt>
                <c:pt idx="1157">
                  <c:v>118.83462282398455</c:v>
                </c:pt>
                <c:pt idx="1158">
                  <c:v>118.82228698504252</c:v>
                </c:pt>
                <c:pt idx="1159">
                  <c:v>118.81975396683902</c:v>
                </c:pt>
                <c:pt idx="1160">
                  <c:v>118.78977892003175</c:v>
                </c:pt>
                <c:pt idx="1161">
                  <c:v>118.73863128075146</c:v>
                </c:pt>
                <c:pt idx="1162">
                  <c:v>118.69574423036204</c:v>
                </c:pt>
                <c:pt idx="1163">
                  <c:v>118.57228077152519</c:v>
                </c:pt>
                <c:pt idx="1164">
                  <c:v>118.51108499597268</c:v>
                </c:pt>
                <c:pt idx="1165">
                  <c:v>118.48537264044521</c:v>
                </c:pt>
                <c:pt idx="1166">
                  <c:v>118.42269150200985</c:v>
                </c:pt>
                <c:pt idx="1167">
                  <c:v>118.34874592508817</c:v>
                </c:pt>
                <c:pt idx="1168">
                  <c:v>118.34157056562327</c:v>
                </c:pt>
                <c:pt idx="1169">
                  <c:v>118.34004133579899</c:v>
                </c:pt>
                <c:pt idx="1170">
                  <c:v>118.28362472860246</c:v>
                </c:pt>
                <c:pt idx="1171">
                  <c:v>118.28059214993888</c:v>
                </c:pt>
                <c:pt idx="1172">
                  <c:v>118.25962910128391</c:v>
                </c:pt>
                <c:pt idx="1173">
                  <c:v>118.24737105658488</c:v>
                </c:pt>
                <c:pt idx="1174">
                  <c:v>118.2013835511145</c:v>
                </c:pt>
                <c:pt idx="1175">
                  <c:v>118.13754427390793</c:v>
                </c:pt>
                <c:pt idx="1176">
                  <c:v>118.08901816585256</c:v>
                </c:pt>
                <c:pt idx="1177">
                  <c:v>118.04958677685948</c:v>
                </c:pt>
                <c:pt idx="1178">
                  <c:v>118.01085507522379</c:v>
                </c:pt>
                <c:pt idx="1179">
                  <c:v>117.95599655610397</c:v>
                </c:pt>
                <c:pt idx="1180">
                  <c:v>117.87861781447927</c:v>
                </c:pt>
                <c:pt idx="1181">
                  <c:v>117.83100465735194</c:v>
                </c:pt>
                <c:pt idx="1182">
                  <c:v>117.82679443138676</c:v>
                </c:pt>
                <c:pt idx="1183">
                  <c:v>117.81278622458325</c:v>
                </c:pt>
                <c:pt idx="1184">
                  <c:v>117.76729559748426</c:v>
                </c:pt>
                <c:pt idx="1185">
                  <c:v>117.75807996394298</c:v>
                </c:pt>
                <c:pt idx="1186">
                  <c:v>117.75590729738309</c:v>
                </c:pt>
                <c:pt idx="1187">
                  <c:v>117.7229710352739</c:v>
                </c:pt>
                <c:pt idx="1188">
                  <c:v>117.68078416867021</c:v>
                </c:pt>
                <c:pt idx="1189">
                  <c:v>117.67955801104972</c:v>
                </c:pt>
                <c:pt idx="1190">
                  <c:v>117.58931282258879</c:v>
                </c:pt>
                <c:pt idx="1191">
                  <c:v>117.58731617647058</c:v>
                </c:pt>
                <c:pt idx="1192">
                  <c:v>117.57095496078273</c:v>
                </c:pt>
                <c:pt idx="1193">
                  <c:v>117.47178329571108</c:v>
                </c:pt>
                <c:pt idx="1194">
                  <c:v>117.42900498590939</c:v>
                </c:pt>
                <c:pt idx="1195">
                  <c:v>117.34204793028323</c:v>
                </c:pt>
                <c:pt idx="1196">
                  <c:v>117.30118703487298</c:v>
                </c:pt>
                <c:pt idx="1197">
                  <c:v>117.29729729729729</c:v>
                </c:pt>
                <c:pt idx="1198">
                  <c:v>117.10542278296737</c:v>
                </c:pt>
                <c:pt idx="1199">
                  <c:v>117.09632294164666</c:v>
                </c:pt>
                <c:pt idx="1200">
                  <c:v>117.02202971701556</c:v>
                </c:pt>
                <c:pt idx="1201">
                  <c:v>117.00532172230288</c:v>
                </c:pt>
                <c:pt idx="1202">
                  <c:v>116.98423297750051</c:v>
                </c:pt>
                <c:pt idx="1203">
                  <c:v>116.95532202195739</c:v>
                </c:pt>
                <c:pt idx="1204">
                  <c:v>116.91669398690888</c:v>
                </c:pt>
                <c:pt idx="1205">
                  <c:v>116.89873258827066</c:v>
                </c:pt>
                <c:pt idx="1206">
                  <c:v>116.87259352910752</c:v>
                </c:pt>
                <c:pt idx="1207">
                  <c:v>116.86627734336335</c:v>
                </c:pt>
                <c:pt idx="1208">
                  <c:v>116.86115279371526</c:v>
                </c:pt>
                <c:pt idx="1209">
                  <c:v>116.81547960612392</c:v>
                </c:pt>
                <c:pt idx="1210">
                  <c:v>116.70522631547726</c:v>
                </c:pt>
                <c:pt idx="1211">
                  <c:v>116.69921875</c:v>
                </c:pt>
                <c:pt idx="1212">
                  <c:v>116.67952751231672</c:v>
                </c:pt>
                <c:pt idx="1213">
                  <c:v>116.67851220090023</c:v>
                </c:pt>
                <c:pt idx="1214">
                  <c:v>116.67794316644114</c:v>
                </c:pt>
                <c:pt idx="1215">
                  <c:v>116.66304300560944</c:v>
                </c:pt>
                <c:pt idx="1216">
                  <c:v>116.64372990208375</c:v>
                </c:pt>
                <c:pt idx="1217">
                  <c:v>116.56878556431246</c:v>
                </c:pt>
                <c:pt idx="1218">
                  <c:v>116.55534351145036</c:v>
                </c:pt>
                <c:pt idx="1219">
                  <c:v>116.550045634317</c:v>
                </c:pt>
                <c:pt idx="1220">
                  <c:v>116.51438624368652</c:v>
                </c:pt>
                <c:pt idx="1221">
                  <c:v>116.46198663391786</c:v>
                </c:pt>
                <c:pt idx="1222">
                  <c:v>116.44729969706464</c:v>
                </c:pt>
                <c:pt idx="1223">
                  <c:v>116.43350003165156</c:v>
                </c:pt>
                <c:pt idx="1224">
                  <c:v>116.25104710355049</c:v>
                </c:pt>
                <c:pt idx="1225">
                  <c:v>116.20307858493115</c:v>
                </c:pt>
                <c:pt idx="1226">
                  <c:v>116.13038027580441</c:v>
                </c:pt>
                <c:pt idx="1227">
                  <c:v>116.12006670372429</c:v>
                </c:pt>
                <c:pt idx="1228">
                  <c:v>115.99374021909233</c:v>
                </c:pt>
                <c:pt idx="1229">
                  <c:v>115.96208918587209</c:v>
                </c:pt>
                <c:pt idx="1230">
                  <c:v>115.95206391478027</c:v>
                </c:pt>
                <c:pt idx="1231">
                  <c:v>115.95047341587764</c:v>
                </c:pt>
                <c:pt idx="1232">
                  <c:v>115.94222646137075</c:v>
                </c:pt>
                <c:pt idx="1233">
                  <c:v>115.89611552669874</c:v>
                </c:pt>
                <c:pt idx="1234">
                  <c:v>115.87420441782106</c:v>
                </c:pt>
                <c:pt idx="1235">
                  <c:v>115.86475164572113</c:v>
                </c:pt>
                <c:pt idx="1236">
                  <c:v>115.86436056914033</c:v>
                </c:pt>
                <c:pt idx="1237">
                  <c:v>115.81826148708885</c:v>
                </c:pt>
                <c:pt idx="1238">
                  <c:v>115.78933833929077</c:v>
                </c:pt>
                <c:pt idx="1239">
                  <c:v>115.7389734330668</c:v>
                </c:pt>
                <c:pt idx="1240">
                  <c:v>115.72463086617137</c:v>
                </c:pt>
                <c:pt idx="1241">
                  <c:v>115.72380547284843</c:v>
                </c:pt>
                <c:pt idx="1242">
                  <c:v>115.69437274135259</c:v>
                </c:pt>
                <c:pt idx="1243">
                  <c:v>115.69087796527268</c:v>
                </c:pt>
                <c:pt idx="1244">
                  <c:v>115.63582384957942</c:v>
                </c:pt>
                <c:pt idx="1245">
                  <c:v>115.58534405719394</c:v>
                </c:pt>
                <c:pt idx="1246">
                  <c:v>115.57851239669424</c:v>
                </c:pt>
                <c:pt idx="1247">
                  <c:v>115.50603528319408</c:v>
                </c:pt>
                <c:pt idx="1248">
                  <c:v>115.49769697250255</c:v>
                </c:pt>
                <c:pt idx="1249">
                  <c:v>115.48762736535662</c:v>
                </c:pt>
                <c:pt idx="1250">
                  <c:v>115.46183234699231</c:v>
                </c:pt>
                <c:pt idx="1251">
                  <c:v>115.44297858916596</c:v>
                </c:pt>
                <c:pt idx="1252">
                  <c:v>115.41915283275239</c:v>
                </c:pt>
                <c:pt idx="1253">
                  <c:v>115.4019607843137</c:v>
                </c:pt>
                <c:pt idx="1254">
                  <c:v>115.37815126050418</c:v>
                </c:pt>
                <c:pt idx="1255">
                  <c:v>115.3624856156502</c:v>
                </c:pt>
                <c:pt idx="1256">
                  <c:v>115.35563989773073</c:v>
                </c:pt>
                <c:pt idx="1257">
                  <c:v>115.32648360464813</c:v>
                </c:pt>
                <c:pt idx="1258">
                  <c:v>115.30820917323985</c:v>
                </c:pt>
                <c:pt idx="1259">
                  <c:v>115.27600152086001</c:v>
                </c:pt>
                <c:pt idx="1260">
                  <c:v>115.20297998611025</c:v>
                </c:pt>
                <c:pt idx="1261">
                  <c:v>115.14648412556511</c:v>
                </c:pt>
                <c:pt idx="1262">
                  <c:v>115.04046263580028</c:v>
                </c:pt>
                <c:pt idx="1263">
                  <c:v>115.01706484641639</c:v>
                </c:pt>
                <c:pt idx="1264">
                  <c:v>114.96930451602049</c:v>
                </c:pt>
                <c:pt idx="1265">
                  <c:v>114.94751255134642</c:v>
                </c:pt>
                <c:pt idx="1266">
                  <c:v>114.79338842975207</c:v>
                </c:pt>
                <c:pt idx="1267">
                  <c:v>114.76872397858807</c:v>
                </c:pt>
                <c:pt idx="1268">
                  <c:v>114.74620229714708</c:v>
                </c:pt>
                <c:pt idx="1269">
                  <c:v>114.71001592804271</c:v>
                </c:pt>
                <c:pt idx="1270">
                  <c:v>114.69581488749944</c:v>
                </c:pt>
                <c:pt idx="1271">
                  <c:v>114.69157372409367</c:v>
                </c:pt>
                <c:pt idx="1272">
                  <c:v>114.68506470293843</c:v>
                </c:pt>
                <c:pt idx="1273">
                  <c:v>114.64687652911434</c:v>
                </c:pt>
                <c:pt idx="1274">
                  <c:v>114.64286098111236</c:v>
                </c:pt>
                <c:pt idx="1275">
                  <c:v>114.63930086744622</c:v>
                </c:pt>
                <c:pt idx="1276">
                  <c:v>114.62090981644053</c:v>
                </c:pt>
                <c:pt idx="1277">
                  <c:v>114.59641995355128</c:v>
                </c:pt>
                <c:pt idx="1278">
                  <c:v>114.5499402619532</c:v>
                </c:pt>
                <c:pt idx="1279">
                  <c:v>114.54683568342591</c:v>
                </c:pt>
                <c:pt idx="1280">
                  <c:v>114.5425700687467</c:v>
                </c:pt>
                <c:pt idx="1281">
                  <c:v>114.52535349148749</c:v>
                </c:pt>
                <c:pt idx="1282">
                  <c:v>114.52180498017728</c:v>
                </c:pt>
                <c:pt idx="1283">
                  <c:v>114.48480207743782</c:v>
                </c:pt>
                <c:pt idx="1284">
                  <c:v>114.45344799073922</c:v>
                </c:pt>
                <c:pt idx="1285">
                  <c:v>114.42995548397573</c:v>
                </c:pt>
                <c:pt idx="1286">
                  <c:v>114.42478300484345</c:v>
                </c:pt>
                <c:pt idx="1287">
                  <c:v>114.26412813538835</c:v>
                </c:pt>
                <c:pt idx="1288">
                  <c:v>114.23802711356359</c:v>
                </c:pt>
                <c:pt idx="1289">
                  <c:v>114.14643119941132</c:v>
                </c:pt>
                <c:pt idx="1290">
                  <c:v>114.11584382058729</c:v>
                </c:pt>
                <c:pt idx="1291">
                  <c:v>114.10057024364954</c:v>
                </c:pt>
                <c:pt idx="1292">
                  <c:v>114.05861210948299</c:v>
                </c:pt>
                <c:pt idx="1293">
                  <c:v>114.03237447159503</c:v>
                </c:pt>
                <c:pt idx="1294">
                  <c:v>113.93034825870646</c:v>
                </c:pt>
                <c:pt idx="1295">
                  <c:v>113.91195753980642</c:v>
                </c:pt>
                <c:pt idx="1296">
                  <c:v>113.79026966843179</c:v>
                </c:pt>
                <c:pt idx="1297">
                  <c:v>113.76873661670234</c:v>
                </c:pt>
                <c:pt idx="1298">
                  <c:v>113.66529199124281</c:v>
                </c:pt>
                <c:pt idx="1299">
                  <c:v>113.64106097140888</c:v>
                </c:pt>
                <c:pt idx="1300">
                  <c:v>113.61030580852497</c:v>
                </c:pt>
                <c:pt idx="1301">
                  <c:v>113.59718032404311</c:v>
                </c:pt>
                <c:pt idx="1302">
                  <c:v>113.58201817312289</c:v>
                </c:pt>
                <c:pt idx="1303">
                  <c:v>113.51699260369017</c:v>
                </c:pt>
                <c:pt idx="1304">
                  <c:v>113.45142540824799</c:v>
                </c:pt>
                <c:pt idx="1305">
                  <c:v>113.42883955696706</c:v>
                </c:pt>
                <c:pt idx="1306">
                  <c:v>113.32912480419256</c:v>
                </c:pt>
                <c:pt idx="1307">
                  <c:v>113.32248550798334</c:v>
                </c:pt>
                <c:pt idx="1308">
                  <c:v>113.29182654021571</c:v>
                </c:pt>
                <c:pt idx="1309">
                  <c:v>113.28584149599288</c:v>
                </c:pt>
                <c:pt idx="1310">
                  <c:v>113.22022509658996</c:v>
                </c:pt>
                <c:pt idx="1311">
                  <c:v>113.16169210906054</c:v>
                </c:pt>
                <c:pt idx="1312">
                  <c:v>113.15872133761809</c:v>
                </c:pt>
                <c:pt idx="1313">
                  <c:v>113.09567115314661</c:v>
                </c:pt>
                <c:pt idx="1314">
                  <c:v>113.0952380952381</c:v>
                </c:pt>
                <c:pt idx="1315">
                  <c:v>113.07426188332306</c:v>
                </c:pt>
                <c:pt idx="1316">
                  <c:v>113.03521080584881</c:v>
                </c:pt>
                <c:pt idx="1317">
                  <c:v>112.97588200119594</c:v>
                </c:pt>
                <c:pt idx="1318">
                  <c:v>112.96527604296776</c:v>
                </c:pt>
                <c:pt idx="1319">
                  <c:v>112.86706822088371</c:v>
                </c:pt>
                <c:pt idx="1320">
                  <c:v>112.80487804878047</c:v>
                </c:pt>
                <c:pt idx="1321">
                  <c:v>112.79901356350183</c:v>
                </c:pt>
                <c:pt idx="1322">
                  <c:v>112.71523178807948</c:v>
                </c:pt>
                <c:pt idx="1323">
                  <c:v>112.69141247090531</c:v>
                </c:pt>
                <c:pt idx="1324">
                  <c:v>112.66718851036313</c:v>
                </c:pt>
                <c:pt idx="1325">
                  <c:v>112.60012115501112</c:v>
                </c:pt>
                <c:pt idx="1326">
                  <c:v>112.5834022608216</c:v>
                </c:pt>
                <c:pt idx="1327">
                  <c:v>112.55976014909649</c:v>
                </c:pt>
                <c:pt idx="1328">
                  <c:v>112.54782952896161</c:v>
                </c:pt>
                <c:pt idx="1329">
                  <c:v>112.52638986629134</c:v>
                </c:pt>
                <c:pt idx="1330">
                  <c:v>112.44690674053555</c:v>
                </c:pt>
                <c:pt idx="1331">
                  <c:v>112.42802728319603</c:v>
                </c:pt>
                <c:pt idx="1332">
                  <c:v>112.40757141974422</c:v>
                </c:pt>
                <c:pt idx="1333">
                  <c:v>112.39202181087674</c:v>
                </c:pt>
                <c:pt idx="1334">
                  <c:v>112.3456790123457</c:v>
                </c:pt>
                <c:pt idx="1335">
                  <c:v>112.33895464543835</c:v>
                </c:pt>
                <c:pt idx="1336">
                  <c:v>112.33137936025472</c:v>
                </c:pt>
                <c:pt idx="1337">
                  <c:v>112.31020167005559</c:v>
                </c:pt>
                <c:pt idx="1338">
                  <c:v>112.21024141092241</c:v>
                </c:pt>
                <c:pt idx="1339">
                  <c:v>112.20915257147763</c:v>
                </c:pt>
                <c:pt idx="1340">
                  <c:v>112.19966213671628</c:v>
                </c:pt>
                <c:pt idx="1341">
                  <c:v>112.1804920771603</c:v>
                </c:pt>
                <c:pt idx="1342">
                  <c:v>112.15451215451219</c:v>
                </c:pt>
                <c:pt idx="1343">
                  <c:v>112.05717837165943</c:v>
                </c:pt>
                <c:pt idx="1344">
                  <c:v>112.00090232348296</c:v>
                </c:pt>
                <c:pt idx="1345">
                  <c:v>111.96581196581198</c:v>
                </c:pt>
                <c:pt idx="1346">
                  <c:v>111.94465048469192</c:v>
                </c:pt>
                <c:pt idx="1347">
                  <c:v>111.92132405852723</c:v>
                </c:pt>
                <c:pt idx="1348">
                  <c:v>111.90430913170806</c:v>
                </c:pt>
                <c:pt idx="1349">
                  <c:v>111.88030370701205</c:v>
                </c:pt>
                <c:pt idx="1350">
                  <c:v>111.84281356540464</c:v>
                </c:pt>
                <c:pt idx="1351">
                  <c:v>111.83821858668486</c:v>
                </c:pt>
                <c:pt idx="1352">
                  <c:v>111.83269124931203</c:v>
                </c:pt>
                <c:pt idx="1353">
                  <c:v>111.80848923757796</c:v>
                </c:pt>
                <c:pt idx="1354">
                  <c:v>111.74144526000208</c:v>
                </c:pt>
                <c:pt idx="1355">
                  <c:v>111.72186184135654</c:v>
                </c:pt>
                <c:pt idx="1356">
                  <c:v>111.68977144998124</c:v>
                </c:pt>
                <c:pt idx="1357">
                  <c:v>111.65776403336145</c:v>
                </c:pt>
                <c:pt idx="1358">
                  <c:v>111.57661899651779</c:v>
                </c:pt>
                <c:pt idx="1359">
                  <c:v>111.54792498222977</c:v>
                </c:pt>
                <c:pt idx="1360">
                  <c:v>111.51660951016021</c:v>
                </c:pt>
                <c:pt idx="1361">
                  <c:v>111.50111126684422</c:v>
                </c:pt>
                <c:pt idx="1362">
                  <c:v>111.49711239449132</c:v>
                </c:pt>
                <c:pt idx="1363">
                  <c:v>111.45943261530823</c:v>
                </c:pt>
                <c:pt idx="1364">
                  <c:v>111.34967714840673</c:v>
                </c:pt>
                <c:pt idx="1365">
                  <c:v>111.32956152758135</c:v>
                </c:pt>
                <c:pt idx="1366">
                  <c:v>111.32612407512806</c:v>
                </c:pt>
                <c:pt idx="1367">
                  <c:v>111.26957603077759</c:v>
                </c:pt>
                <c:pt idx="1368">
                  <c:v>111.25111281339932</c:v>
                </c:pt>
                <c:pt idx="1369">
                  <c:v>111.19089806957007</c:v>
                </c:pt>
                <c:pt idx="1370">
                  <c:v>111.17108659938984</c:v>
                </c:pt>
                <c:pt idx="1371">
                  <c:v>111.17094752857798</c:v>
                </c:pt>
                <c:pt idx="1372">
                  <c:v>111.15737499539406</c:v>
                </c:pt>
                <c:pt idx="1373">
                  <c:v>111.10162564708017</c:v>
                </c:pt>
                <c:pt idx="1374">
                  <c:v>111.09633288998668</c:v>
                </c:pt>
                <c:pt idx="1375">
                  <c:v>111.06351231017305</c:v>
                </c:pt>
                <c:pt idx="1376">
                  <c:v>111.00323624595467</c:v>
                </c:pt>
                <c:pt idx="1377">
                  <c:v>110.99963846710051</c:v>
                </c:pt>
                <c:pt idx="1378">
                  <c:v>110.9289617486339</c:v>
                </c:pt>
                <c:pt idx="1379">
                  <c:v>110.92348654708522</c:v>
                </c:pt>
                <c:pt idx="1380">
                  <c:v>110.92271293375396</c:v>
                </c:pt>
                <c:pt idx="1381">
                  <c:v>110.86178085461924</c:v>
                </c:pt>
                <c:pt idx="1382">
                  <c:v>110.80534918276373</c:v>
                </c:pt>
                <c:pt idx="1383">
                  <c:v>110.73766585567734</c:v>
                </c:pt>
                <c:pt idx="1384">
                  <c:v>110.69429138197046</c:v>
                </c:pt>
                <c:pt idx="1385">
                  <c:v>110.69101546917247</c:v>
                </c:pt>
                <c:pt idx="1386">
                  <c:v>110.6702432845274</c:v>
                </c:pt>
                <c:pt idx="1387">
                  <c:v>110.60809000803644</c:v>
                </c:pt>
                <c:pt idx="1388">
                  <c:v>110.53031021724692</c:v>
                </c:pt>
                <c:pt idx="1389">
                  <c:v>110.5290838329652</c:v>
                </c:pt>
                <c:pt idx="1390">
                  <c:v>110.52028213119902</c:v>
                </c:pt>
                <c:pt idx="1391">
                  <c:v>110.51710254525085</c:v>
                </c:pt>
                <c:pt idx="1392">
                  <c:v>110.39786710418377</c:v>
                </c:pt>
                <c:pt idx="1393">
                  <c:v>110.3660034389585</c:v>
                </c:pt>
                <c:pt idx="1394">
                  <c:v>110.35563916509901</c:v>
                </c:pt>
                <c:pt idx="1395">
                  <c:v>110.34771395606634</c:v>
                </c:pt>
                <c:pt idx="1396">
                  <c:v>110.33008620085499</c:v>
                </c:pt>
                <c:pt idx="1397">
                  <c:v>110.25671081936466</c:v>
                </c:pt>
                <c:pt idx="1398">
                  <c:v>110.22028865409848</c:v>
                </c:pt>
                <c:pt idx="1399">
                  <c:v>110.20997666925899</c:v>
                </c:pt>
                <c:pt idx="1400">
                  <c:v>110.20137025555528</c:v>
                </c:pt>
                <c:pt idx="1401">
                  <c:v>110.19718309859155</c:v>
                </c:pt>
                <c:pt idx="1402">
                  <c:v>110.19514137793709</c:v>
                </c:pt>
                <c:pt idx="1403">
                  <c:v>110.19291678663978</c:v>
                </c:pt>
                <c:pt idx="1404">
                  <c:v>110.18867924528303</c:v>
                </c:pt>
                <c:pt idx="1405">
                  <c:v>110.14274315098857</c:v>
                </c:pt>
                <c:pt idx="1406">
                  <c:v>110.11893524636585</c:v>
                </c:pt>
                <c:pt idx="1407">
                  <c:v>110.0919651500484</c:v>
                </c:pt>
                <c:pt idx="1408">
                  <c:v>110.07395562662401</c:v>
                </c:pt>
                <c:pt idx="1409">
                  <c:v>109.9833460863303</c:v>
                </c:pt>
                <c:pt idx="1410">
                  <c:v>109.88988423727508</c:v>
                </c:pt>
                <c:pt idx="1411">
                  <c:v>109.86254390574439</c:v>
                </c:pt>
                <c:pt idx="1412">
                  <c:v>109.85678180286436</c:v>
                </c:pt>
                <c:pt idx="1413">
                  <c:v>109.72549572597919</c:v>
                </c:pt>
                <c:pt idx="1414">
                  <c:v>109.65517241379311</c:v>
                </c:pt>
                <c:pt idx="1415">
                  <c:v>109.58411507191994</c:v>
                </c:pt>
                <c:pt idx="1416">
                  <c:v>109.49977445350694</c:v>
                </c:pt>
                <c:pt idx="1417">
                  <c:v>109.49391757441481</c:v>
                </c:pt>
                <c:pt idx="1418">
                  <c:v>109.47027027027025</c:v>
                </c:pt>
                <c:pt idx="1419">
                  <c:v>109.46579194001873</c:v>
                </c:pt>
                <c:pt idx="1420">
                  <c:v>109.40886699507391</c:v>
                </c:pt>
                <c:pt idx="1421">
                  <c:v>109.38097559146641</c:v>
                </c:pt>
                <c:pt idx="1422">
                  <c:v>109.34333333333336</c:v>
                </c:pt>
                <c:pt idx="1423">
                  <c:v>109.32769005371966</c:v>
                </c:pt>
                <c:pt idx="1424">
                  <c:v>109.29271769805942</c:v>
                </c:pt>
                <c:pt idx="1425">
                  <c:v>109.2586555388929</c:v>
                </c:pt>
                <c:pt idx="1426">
                  <c:v>109.25186224765193</c:v>
                </c:pt>
                <c:pt idx="1427">
                  <c:v>109.24556595480635</c:v>
                </c:pt>
                <c:pt idx="1428">
                  <c:v>109.06726768377254</c:v>
                </c:pt>
                <c:pt idx="1429">
                  <c:v>109.06543596505688</c:v>
                </c:pt>
                <c:pt idx="1430">
                  <c:v>109.02814657461496</c:v>
                </c:pt>
                <c:pt idx="1431">
                  <c:v>108.96856675958858</c:v>
                </c:pt>
                <c:pt idx="1432">
                  <c:v>108.96688712810777</c:v>
                </c:pt>
                <c:pt idx="1433">
                  <c:v>108.93640983669627</c:v>
                </c:pt>
                <c:pt idx="1434">
                  <c:v>108.86930418271268</c:v>
                </c:pt>
                <c:pt idx="1435">
                  <c:v>108.83190883190883</c:v>
                </c:pt>
                <c:pt idx="1436">
                  <c:v>108.81801125703566</c:v>
                </c:pt>
                <c:pt idx="1437">
                  <c:v>108.81464925695016</c:v>
                </c:pt>
                <c:pt idx="1438">
                  <c:v>108.81399870382373</c:v>
                </c:pt>
                <c:pt idx="1439">
                  <c:v>108.7994034302759</c:v>
                </c:pt>
                <c:pt idx="1440">
                  <c:v>108.74108957197691</c:v>
                </c:pt>
                <c:pt idx="1441">
                  <c:v>108.71720116618079</c:v>
                </c:pt>
                <c:pt idx="1442">
                  <c:v>108.67307059404311</c:v>
                </c:pt>
                <c:pt idx="1443">
                  <c:v>108.65460267505901</c:v>
                </c:pt>
                <c:pt idx="1444">
                  <c:v>108.63930885529157</c:v>
                </c:pt>
                <c:pt idx="1445">
                  <c:v>108.62696734789759</c:v>
                </c:pt>
                <c:pt idx="1446">
                  <c:v>108.6216977621857</c:v>
                </c:pt>
                <c:pt idx="1447">
                  <c:v>108.60911100021386</c:v>
                </c:pt>
                <c:pt idx="1448">
                  <c:v>108.59435956485126</c:v>
                </c:pt>
                <c:pt idx="1449">
                  <c:v>108.54522717799085</c:v>
                </c:pt>
                <c:pt idx="1450">
                  <c:v>108.47221843375797</c:v>
                </c:pt>
                <c:pt idx="1451">
                  <c:v>108.46999934136866</c:v>
                </c:pt>
                <c:pt idx="1452">
                  <c:v>108.42212075088787</c:v>
                </c:pt>
                <c:pt idx="1453">
                  <c:v>108.39440373084611</c:v>
                </c:pt>
                <c:pt idx="1454">
                  <c:v>108.36938327427666</c:v>
                </c:pt>
                <c:pt idx="1455">
                  <c:v>108.3555380111188</c:v>
                </c:pt>
                <c:pt idx="1456">
                  <c:v>108.34909409862126</c:v>
                </c:pt>
                <c:pt idx="1457">
                  <c:v>108.29148805878754</c:v>
                </c:pt>
                <c:pt idx="1458">
                  <c:v>108.06784426656989</c:v>
                </c:pt>
                <c:pt idx="1459">
                  <c:v>108.04042179261862</c:v>
                </c:pt>
                <c:pt idx="1460">
                  <c:v>108.02795395818649</c:v>
                </c:pt>
                <c:pt idx="1461">
                  <c:v>108.02620802620802</c:v>
                </c:pt>
                <c:pt idx="1462">
                  <c:v>108.0026831327971</c:v>
                </c:pt>
                <c:pt idx="1463">
                  <c:v>107.99895477537004</c:v>
                </c:pt>
                <c:pt idx="1464">
                  <c:v>107.97456389103721</c:v>
                </c:pt>
                <c:pt idx="1465">
                  <c:v>107.91896869244937</c:v>
                </c:pt>
                <c:pt idx="1466">
                  <c:v>107.85990633272243</c:v>
                </c:pt>
                <c:pt idx="1467">
                  <c:v>107.79291061603681</c:v>
                </c:pt>
                <c:pt idx="1468">
                  <c:v>107.7549690452916</c:v>
                </c:pt>
                <c:pt idx="1469">
                  <c:v>107.74315391879134</c:v>
                </c:pt>
                <c:pt idx="1470">
                  <c:v>107.71370100225636</c:v>
                </c:pt>
                <c:pt idx="1471">
                  <c:v>107.7081722093323</c:v>
                </c:pt>
                <c:pt idx="1472">
                  <c:v>107.6810631229236</c:v>
                </c:pt>
                <c:pt idx="1473">
                  <c:v>107.58082497212934</c:v>
                </c:pt>
                <c:pt idx="1474">
                  <c:v>107.56481362053401</c:v>
                </c:pt>
                <c:pt idx="1475">
                  <c:v>107.463456577816</c:v>
                </c:pt>
                <c:pt idx="1476">
                  <c:v>107.44470774091627</c:v>
                </c:pt>
                <c:pt idx="1477">
                  <c:v>107.42467718794836</c:v>
                </c:pt>
                <c:pt idx="1478">
                  <c:v>107.4138682948103</c:v>
                </c:pt>
                <c:pt idx="1479">
                  <c:v>107.38282597624487</c:v>
                </c:pt>
                <c:pt idx="1480">
                  <c:v>107.37413980441869</c:v>
                </c:pt>
                <c:pt idx="1481">
                  <c:v>107.36571968844268</c:v>
                </c:pt>
                <c:pt idx="1482">
                  <c:v>107.30994152046782</c:v>
                </c:pt>
                <c:pt idx="1483">
                  <c:v>107.20020720020722</c:v>
                </c:pt>
                <c:pt idx="1484">
                  <c:v>107.15857415285316</c:v>
                </c:pt>
                <c:pt idx="1485">
                  <c:v>107.01982732439586</c:v>
                </c:pt>
                <c:pt idx="1486">
                  <c:v>107.01754385964915</c:v>
                </c:pt>
                <c:pt idx="1487">
                  <c:v>106.96532678735809</c:v>
                </c:pt>
                <c:pt idx="1488">
                  <c:v>106.94789081885858</c:v>
                </c:pt>
                <c:pt idx="1489">
                  <c:v>106.92041522491351</c:v>
                </c:pt>
                <c:pt idx="1490">
                  <c:v>106.89948892674619</c:v>
                </c:pt>
                <c:pt idx="1491">
                  <c:v>106.86782256248594</c:v>
                </c:pt>
                <c:pt idx="1492">
                  <c:v>106.81624140270759</c:v>
                </c:pt>
                <c:pt idx="1493">
                  <c:v>106.73598337923741</c:v>
                </c:pt>
                <c:pt idx="1494">
                  <c:v>106.67126527394561</c:v>
                </c:pt>
                <c:pt idx="1495">
                  <c:v>106.63966185276504</c:v>
                </c:pt>
                <c:pt idx="1496">
                  <c:v>106.61428832450207</c:v>
                </c:pt>
                <c:pt idx="1497">
                  <c:v>106.59879798847052</c:v>
                </c:pt>
                <c:pt idx="1498">
                  <c:v>106.5551137221627</c:v>
                </c:pt>
                <c:pt idx="1499">
                  <c:v>106.47974628802075</c:v>
                </c:pt>
                <c:pt idx="1500">
                  <c:v>106.44786003534912</c:v>
                </c:pt>
                <c:pt idx="1501">
                  <c:v>106.44460870368658</c:v>
                </c:pt>
                <c:pt idx="1502">
                  <c:v>106.39599252227887</c:v>
                </c:pt>
                <c:pt idx="1503">
                  <c:v>106.37196232502473</c:v>
                </c:pt>
                <c:pt idx="1504">
                  <c:v>106.37157298207995</c:v>
                </c:pt>
                <c:pt idx="1505">
                  <c:v>106.36289831540492</c:v>
                </c:pt>
                <c:pt idx="1506">
                  <c:v>106.31536604987932</c:v>
                </c:pt>
                <c:pt idx="1507">
                  <c:v>106.25407166123776</c:v>
                </c:pt>
                <c:pt idx="1508">
                  <c:v>106.24030339596621</c:v>
                </c:pt>
                <c:pt idx="1509">
                  <c:v>106.2367892278385</c:v>
                </c:pt>
                <c:pt idx="1510">
                  <c:v>106.19830209835018</c:v>
                </c:pt>
                <c:pt idx="1511">
                  <c:v>106.10112951366534</c:v>
                </c:pt>
                <c:pt idx="1512">
                  <c:v>106.08523356953353</c:v>
                </c:pt>
                <c:pt idx="1513">
                  <c:v>106.08294930875576</c:v>
                </c:pt>
                <c:pt idx="1514">
                  <c:v>106.08253250423968</c:v>
                </c:pt>
                <c:pt idx="1515">
                  <c:v>106.07206370059438</c:v>
                </c:pt>
                <c:pt idx="1516">
                  <c:v>105.96972293630392</c:v>
                </c:pt>
                <c:pt idx="1517">
                  <c:v>105.96138647397538</c:v>
                </c:pt>
                <c:pt idx="1518">
                  <c:v>105.95645229635906</c:v>
                </c:pt>
                <c:pt idx="1519">
                  <c:v>105.95039277540667</c:v>
                </c:pt>
                <c:pt idx="1520">
                  <c:v>105.94604761137086</c:v>
                </c:pt>
                <c:pt idx="1521">
                  <c:v>105.87924328814711</c:v>
                </c:pt>
                <c:pt idx="1522">
                  <c:v>105.85712406262334</c:v>
                </c:pt>
                <c:pt idx="1523">
                  <c:v>105.77523617057415</c:v>
                </c:pt>
                <c:pt idx="1524">
                  <c:v>105.76687965675532</c:v>
                </c:pt>
                <c:pt idx="1525">
                  <c:v>105.71593794331048</c:v>
                </c:pt>
                <c:pt idx="1526">
                  <c:v>105.62310757265269</c:v>
                </c:pt>
                <c:pt idx="1527">
                  <c:v>105.61550759392486</c:v>
                </c:pt>
                <c:pt idx="1528">
                  <c:v>105.57264957264957</c:v>
                </c:pt>
                <c:pt idx="1529">
                  <c:v>105.55070692965614</c:v>
                </c:pt>
                <c:pt idx="1530">
                  <c:v>105.53037171350863</c:v>
                </c:pt>
                <c:pt idx="1531">
                  <c:v>105.48129843872852</c:v>
                </c:pt>
                <c:pt idx="1532">
                  <c:v>105.44426363403977</c:v>
                </c:pt>
                <c:pt idx="1533">
                  <c:v>105.43928106893699</c:v>
                </c:pt>
                <c:pt idx="1534">
                  <c:v>105.41293623241364</c:v>
                </c:pt>
                <c:pt idx="1535">
                  <c:v>105.41106982947511</c:v>
                </c:pt>
                <c:pt idx="1536">
                  <c:v>105.38695963941814</c:v>
                </c:pt>
                <c:pt idx="1537">
                  <c:v>105.37056928034372</c:v>
                </c:pt>
                <c:pt idx="1538">
                  <c:v>105.33356053506003</c:v>
                </c:pt>
                <c:pt idx="1539">
                  <c:v>105.28843723140704</c:v>
                </c:pt>
                <c:pt idx="1540">
                  <c:v>105.24148748447811</c:v>
                </c:pt>
                <c:pt idx="1541">
                  <c:v>105.22241516415392</c:v>
                </c:pt>
                <c:pt idx="1542">
                  <c:v>105.16448046150674</c:v>
                </c:pt>
                <c:pt idx="1543">
                  <c:v>105.15671085469808</c:v>
                </c:pt>
                <c:pt idx="1544">
                  <c:v>105.15390121689333</c:v>
                </c:pt>
                <c:pt idx="1545">
                  <c:v>105.12565314754914</c:v>
                </c:pt>
                <c:pt idx="1546">
                  <c:v>105.12384811450229</c:v>
                </c:pt>
                <c:pt idx="1547">
                  <c:v>105.10658720557711</c:v>
                </c:pt>
                <c:pt idx="1548">
                  <c:v>105.05020636620358</c:v>
                </c:pt>
                <c:pt idx="1549">
                  <c:v>105.0113895216401</c:v>
                </c:pt>
                <c:pt idx="1550">
                  <c:v>104.96486264488456</c:v>
                </c:pt>
                <c:pt idx="1551">
                  <c:v>104.94859731660569</c:v>
                </c:pt>
                <c:pt idx="1552">
                  <c:v>104.91909385113269</c:v>
                </c:pt>
                <c:pt idx="1553">
                  <c:v>104.89324560225594</c:v>
                </c:pt>
                <c:pt idx="1554">
                  <c:v>104.88570719303306</c:v>
                </c:pt>
                <c:pt idx="1555">
                  <c:v>104.78799917802587</c:v>
                </c:pt>
                <c:pt idx="1556">
                  <c:v>104.76880107582497</c:v>
                </c:pt>
                <c:pt idx="1557">
                  <c:v>104.70128118678358</c:v>
                </c:pt>
                <c:pt idx="1558">
                  <c:v>104.68526891956208</c:v>
                </c:pt>
                <c:pt idx="1559">
                  <c:v>104.67185761957731</c:v>
                </c:pt>
                <c:pt idx="1560">
                  <c:v>104.6704858529759</c:v>
                </c:pt>
                <c:pt idx="1561">
                  <c:v>104.64379947229551</c:v>
                </c:pt>
                <c:pt idx="1562">
                  <c:v>104.62660296706062</c:v>
                </c:pt>
                <c:pt idx="1563">
                  <c:v>104.55392733216712</c:v>
                </c:pt>
                <c:pt idx="1564">
                  <c:v>104.44198895027625</c:v>
                </c:pt>
                <c:pt idx="1565">
                  <c:v>104.37974368545477</c:v>
                </c:pt>
                <c:pt idx="1566">
                  <c:v>104.33106032548309</c:v>
                </c:pt>
                <c:pt idx="1567">
                  <c:v>104.31364405019727</c:v>
                </c:pt>
                <c:pt idx="1568">
                  <c:v>104.2881726431329</c:v>
                </c:pt>
                <c:pt idx="1569">
                  <c:v>104.25833924769341</c:v>
                </c:pt>
                <c:pt idx="1570">
                  <c:v>104.25680390788554</c:v>
                </c:pt>
                <c:pt idx="1571">
                  <c:v>104.24331616384595</c:v>
                </c:pt>
                <c:pt idx="1572">
                  <c:v>104.18963616317529</c:v>
                </c:pt>
                <c:pt idx="1573">
                  <c:v>104.1757409336237</c:v>
                </c:pt>
                <c:pt idx="1574">
                  <c:v>104.09880078754253</c:v>
                </c:pt>
                <c:pt idx="1575">
                  <c:v>104.08163265306123</c:v>
                </c:pt>
                <c:pt idx="1576">
                  <c:v>104.05375953505268</c:v>
                </c:pt>
                <c:pt idx="1577">
                  <c:v>104.03715612718827</c:v>
                </c:pt>
                <c:pt idx="1578">
                  <c:v>104.00685978649577</c:v>
                </c:pt>
                <c:pt idx="1579">
                  <c:v>104.0061162079511</c:v>
                </c:pt>
                <c:pt idx="1580">
                  <c:v>103.95452298566482</c:v>
                </c:pt>
                <c:pt idx="1581">
                  <c:v>103.88851233388792</c:v>
                </c:pt>
                <c:pt idx="1582">
                  <c:v>103.88190764572292</c:v>
                </c:pt>
                <c:pt idx="1583">
                  <c:v>103.87378944079978</c:v>
                </c:pt>
                <c:pt idx="1584">
                  <c:v>103.83645104479032</c:v>
                </c:pt>
                <c:pt idx="1585">
                  <c:v>103.8295243977764</c:v>
                </c:pt>
                <c:pt idx="1586">
                  <c:v>103.76095303731415</c:v>
                </c:pt>
                <c:pt idx="1587">
                  <c:v>103.75275938189844</c:v>
                </c:pt>
                <c:pt idx="1588">
                  <c:v>103.75213189312112</c:v>
                </c:pt>
                <c:pt idx="1589">
                  <c:v>103.72510727618138</c:v>
                </c:pt>
                <c:pt idx="1590">
                  <c:v>103.65140493510197</c:v>
                </c:pt>
                <c:pt idx="1591">
                  <c:v>103.63764788981106</c:v>
                </c:pt>
                <c:pt idx="1592">
                  <c:v>103.63686840644087</c:v>
                </c:pt>
                <c:pt idx="1593">
                  <c:v>103.61591000401768</c:v>
                </c:pt>
                <c:pt idx="1594">
                  <c:v>103.55024811393068</c:v>
                </c:pt>
                <c:pt idx="1595">
                  <c:v>103.47721822541965</c:v>
                </c:pt>
                <c:pt idx="1596">
                  <c:v>103.43422839370976</c:v>
                </c:pt>
                <c:pt idx="1597">
                  <c:v>103.40557810206374</c:v>
                </c:pt>
                <c:pt idx="1598">
                  <c:v>103.40475491634868</c:v>
                </c:pt>
                <c:pt idx="1599">
                  <c:v>103.39959665802363</c:v>
                </c:pt>
                <c:pt idx="1600">
                  <c:v>103.37752161383284</c:v>
                </c:pt>
                <c:pt idx="1601">
                  <c:v>103.36506105182193</c:v>
                </c:pt>
                <c:pt idx="1602">
                  <c:v>103.36413172234069</c:v>
                </c:pt>
                <c:pt idx="1603">
                  <c:v>103.33227391633866</c:v>
                </c:pt>
                <c:pt idx="1604">
                  <c:v>103.19859495995104</c:v>
                </c:pt>
                <c:pt idx="1605">
                  <c:v>103.16648638017503</c:v>
                </c:pt>
                <c:pt idx="1606">
                  <c:v>103.15404111517884</c:v>
                </c:pt>
                <c:pt idx="1607">
                  <c:v>103.13453148607476</c:v>
                </c:pt>
                <c:pt idx="1608">
                  <c:v>103.13285865777911</c:v>
                </c:pt>
                <c:pt idx="1609">
                  <c:v>103.04026294165979</c:v>
                </c:pt>
                <c:pt idx="1610">
                  <c:v>102.98607616171785</c:v>
                </c:pt>
                <c:pt idx="1611">
                  <c:v>102.95248264815802</c:v>
                </c:pt>
                <c:pt idx="1612">
                  <c:v>102.9512403763901</c:v>
                </c:pt>
                <c:pt idx="1613">
                  <c:v>102.94128248567205</c:v>
                </c:pt>
                <c:pt idx="1614">
                  <c:v>102.89900249376558</c:v>
                </c:pt>
                <c:pt idx="1615">
                  <c:v>102.76574167972709</c:v>
                </c:pt>
                <c:pt idx="1616">
                  <c:v>102.75865310054749</c:v>
                </c:pt>
                <c:pt idx="1617">
                  <c:v>102.75007812721952</c:v>
                </c:pt>
                <c:pt idx="1618">
                  <c:v>102.67599209365974</c:v>
                </c:pt>
                <c:pt idx="1619">
                  <c:v>102.67400707825405</c:v>
                </c:pt>
                <c:pt idx="1620">
                  <c:v>102.6395402783202</c:v>
                </c:pt>
                <c:pt idx="1621">
                  <c:v>102.62423804111992</c:v>
                </c:pt>
                <c:pt idx="1622">
                  <c:v>102.50661292354201</c:v>
                </c:pt>
                <c:pt idx="1623">
                  <c:v>102.48545363120468</c:v>
                </c:pt>
                <c:pt idx="1624">
                  <c:v>102.48405565214281</c:v>
                </c:pt>
                <c:pt idx="1625">
                  <c:v>102.45911283680434</c:v>
                </c:pt>
                <c:pt idx="1626">
                  <c:v>102.42693732882228</c:v>
                </c:pt>
                <c:pt idx="1627">
                  <c:v>102.42632563311935</c:v>
                </c:pt>
                <c:pt idx="1628">
                  <c:v>102.41487080713742</c:v>
                </c:pt>
                <c:pt idx="1629">
                  <c:v>102.39542366821595</c:v>
                </c:pt>
                <c:pt idx="1630">
                  <c:v>102.36639716032337</c:v>
                </c:pt>
                <c:pt idx="1631">
                  <c:v>102.34355999223914</c:v>
                </c:pt>
                <c:pt idx="1632">
                  <c:v>102.32792389479576</c:v>
                </c:pt>
                <c:pt idx="1633">
                  <c:v>102.27390180878552</c:v>
                </c:pt>
                <c:pt idx="1634">
                  <c:v>102.24441274369948</c:v>
                </c:pt>
                <c:pt idx="1635">
                  <c:v>102.21335992023927</c:v>
                </c:pt>
                <c:pt idx="1636">
                  <c:v>102.18719509681321</c:v>
                </c:pt>
                <c:pt idx="1637">
                  <c:v>102.17835262083051</c:v>
                </c:pt>
                <c:pt idx="1638">
                  <c:v>102.14744166516704</c:v>
                </c:pt>
                <c:pt idx="1639">
                  <c:v>102.06753962784285</c:v>
                </c:pt>
                <c:pt idx="1640">
                  <c:v>102.06119847003822</c:v>
                </c:pt>
                <c:pt idx="1641">
                  <c:v>102.01087770071356</c:v>
                </c:pt>
                <c:pt idx="1642">
                  <c:v>102.00447279052432</c:v>
                </c:pt>
                <c:pt idx="1643">
                  <c:v>101.86568895901979</c:v>
                </c:pt>
                <c:pt idx="1644">
                  <c:v>101.85580402709476</c:v>
                </c:pt>
                <c:pt idx="1645">
                  <c:v>101.85304464153</c:v>
                </c:pt>
                <c:pt idx="1646">
                  <c:v>101.84224182667361</c:v>
                </c:pt>
                <c:pt idx="1647">
                  <c:v>101.83767228177643</c:v>
                </c:pt>
                <c:pt idx="1648">
                  <c:v>101.83110937956559</c:v>
                </c:pt>
                <c:pt idx="1649">
                  <c:v>101.80180180180179</c:v>
                </c:pt>
                <c:pt idx="1650">
                  <c:v>101.80055401662051</c:v>
                </c:pt>
                <c:pt idx="1651">
                  <c:v>101.60298229263748</c:v>
                </c:pt>
                <c:pt idx="1652">
                  <c:v>101.58968535951064</c:v>
                </c:pt>
                <c:pt idx="1653">
                  <c:v>101.51164282702871</c:v>
                </c:pt>
                <c:pt idx="1654">
                  <c:v>101.4969940677629</c:v>
                </c:pt>
                <c:pt idx="1655">
                  <c:v>101.47600397498101</c:v>
                </c:pt>
                <c:pt idx="1656">
                  <c:v>101.46871008939974</c:v>
                </c:pt>
                <c:pt idx="1657">
                  <c:v>101.45152928978746</c:v>
                </c:pt>
                <c:pt idx="1658">
                  <c:v>101.44404332129966</c:v>
                </c:pt>
                <c:pt idx="1659">
                  <c:v>101.43757066709739</c:v>
                </c:pt>
                <c:pt idx="1660">
                  <c:v>101.336332363059</c:v>
                </c:pt>
                <c:pt idx="1661">
                  <c:v>101.26616339770155</c:v>
                </c:pt>
                <c:pt idx="1662">
                  <c:v>101.26203251542373</c:v>
                </c:pt>
                <c:pt idx="1663">
                  <c:v>101.23196552370243</c:v>
                </c:pt>
                <c:pt idx="1664">
                  <c:v>101.23076923076923</c:v>
                </c:pt>
                <c:pt idx="1665">
                  <c:v>101.1549395877754</c:v>
                </c:pt>
                <c:pt idx="1666">
                  <c:v>101.12309975532469</c:v>
                </c:pt>
                <c:pt idx="1667">
                  <c:v>101.05939004815409</c:v>
                </c:pt>
                <c:pt idx="1668">
                  <c:v>101.04852802796077</c:v>
                </c:pt>
                <c:pt idx="1669">
                  <c:v>101.03201905265942</c:v>
                </c:pt>
                <c:pt idx="1670">
                  <c:v>101.02056595020878</c:v>
                </c:pt>
                <c:pt idx="1671">
                  <c:v>101.01509162773982</c:v>
                </c:pt>
                <c:pt idx="1672">
                  <c:v>100.91560113716639</c:v>
                </c:pt>
                <c:pt idx="1673">
                  <c:v>100.91082031475182</c:v>
                </c:pt>
                <c:pt idx="1674">
                  <c:v>100.89987966725377</c:v>
                </c:pt>
                <c:pt idx="1675">
                  <c:v>100.88228870932517</c:v>
                </c:pt>
                <c:pt idx="1676">
                  <c:v>100.87591240875912</c:v>
                </c:pt>
                <c:pt idx="1677">
                  <c:v>100.84566596194503</c:v>
                </c:pt>
                <c:pt idx="1678">
                  <c:v>100.81459181866478</c:v>
                </c:pt>
                <c:pt idx="1679">
                  <c:v>100.71833959367203</c:v>
                </c:pt>
                <c:pt idx="1680">
                  <c:v>100.68673640501476</c:v>
                </c:pt>
                <c:pt idx="1681">
                  <c:v>100.65606035755289</c:v>
                </c:pt>
                <c:pt idx="1682">
                  <c:v>100.60679611650488</c:v>
                </c:pt>
                <c:pt idx="1683">
                  <c:v>100.48170661773139</c:v>
                </c:pt>
                <c:pt idx="1684">
                  <c:v>100.48166896763306</c:v>
                </c:pt>
                <c:pt idx="1685">
                  <c:v>100.46499385857169</c:v>
                </c:pt>
                <c:pt idx="1686">
                  <c:v>100.37883136264495</c:v>
                </c:pt>
                <c:pt idx="1687">
                  <c:v>100.37782185699444</c:v>
                </c:pt>
                <c:pt idx="1688">
                  <c:v>100.37695260462408</c:v>
                </c:pt>
                <c:pt idx="1689">
                  <c:v>100.36205993044641</c:v>
                </c:pt>
                <c:pt idx="1690">
                  <c:v>100.31620553359684</c:v>
                </c:pt>
                <c:pt idx="1691">
                  <c:v>100.29807268908985</c:v>
                </c:pt>
                <c:pt idx="1692">
                  <c:v>100.29335940972533</c:v>
                </c:pt>
                <c:pt idx="1693">
                  <c:v>100.23919144994261</c:v>
                </c:pt>
                <c:pt idx="1694">
                  <c:v>100.21662604928241</c:v>
                </c:pt>
                <c:pt idx="1695">
                  <c:v>100.20482359567825</c:v>
                </c:pt>
                <c:pt idx="1696">
                  <c:v>100.17826756340651</c:v>
                </c:pt>
                <c:pt idx="1697">
                  <c:v>100.15986797999071</c:v>
                </c:pt>
                <c:pt idx="1698">
                  <c:v>100.1542152159013</c:v>
                </c:pt>
                <c:pt idx="1699">
                  <c:v>100.0915320330769</c:v>
                </c:pt>
                <c:pt idx="1700">
                  <c:v>100.02315216762167</c:v>
                </c:pt>
                <c:pt idx="1701">
                  <c:v>100</c:v>
                </c:pt>
                <c:pt idx="1702">
                  <c:v>100</c:v>
                </c:pt>
                <c:pt idx="1703">
                  <c:v>100</c:v>
                </c:pt>
                <c:pt idx="1704">
                  <c:v>100</c:v>
                </c:pt>
                <c:pt idx="1705">
                  <c:v>100</c:v>
                </c:pt>
                <c:pt idx="1706">
                  <c:v>100</c:v>
                </c:pt>
                <c:pt idx="1707">
                  <c:v>100</c:v>
                </c:pt>
                <c:pt idx="1708">
                  <c:v>100</c:v>
                </c:pt>
                <c:pt idx="1709">
                  <c:v>100</c:v>
                </c:pt>
                <c:pt idx="1710">
                  <c:v>100</c:v>
                </c:pt>
                <c:pt idx="1711">
                  <c:v>100</c:v>
                </c:pt>
                <c:pt idx="1712">
                  <c:v>100</c:v>
                </c:pt>
                <c:pt idx="1713">
                  <c:v>100</c:v>
                </c:pt>
                <c:pt idx="1714">
                  <c:v>100</c:v>
                </c:pt>
                <c:pt idx="1715">
                  <c:v>100</c:v>
                </c:pt>
                <c:pt idx="1716">
                  <c:v>99.872213067895217</c:v>
                </c:pt>
                <c:pt idx="1717">
                  <c:v>99.871144783153369</c:v>
                </c:pt>
                <c:pt idx="1718">
                  <c:v>99.840726510653155</c:v>
                </c:pt>
                <c:pt idx="1719">
                  <c:v>99.825027284255555</c:v>
                </c:pt>
                <c:pt idx="1720">
                  <c:v>99.822825926472746</c:v>
                </c:pt>
                <c:pt idx="1721">
                  <c:v>99.786096256684488</c:v>
                </c:pt>
                <c:pt idx="1722">
                  <c:v>99.7850049846204</c:v>
                </c:pt>
                <c:pt idx="1723">
                  <c:v>99.78383571514351</c:v>
                </c:pt>
                <c:pt idx="1724">
                  <c:v>99.765768780324578</c:v>
                </c:pt>
                <c:pt idx="1725">
                  <c:v>99.711678195663552</c:v>
                </c:pt>
                <c:pt idx="1726">
                  <c:v>99.677638883914199</c:v>
                </c:pt>
                <c:pt idx="1727">
                  <c:v>99.639217308377283</c:v>
                </c:pt>
                <c:pt idx="1728">
                  <c:v>99.532305054028512</c:v>
                </c:pt>
                <c:pt idx="1729">
                  <c:v>99.530852285015555</c:v>
                </c:pt>
                <c:pt idx="1730">
                  <c:v>99.46372709667807</c:v>
                </c:pt>
                <c:pt idx="1731">
                  <c:v>99.45105215004574</c:v>
                </c:pt>
                <c:pt idx="1732">
                  <c:v>99.429657794676814</c:v>
                </c:pt>
                <c:pt idx="1733">
                  <c:v>99.413952644470669</c:v>
                </c:pt>
                <c:pt idx="1734">
                  <c:v>99.405714285714282</c:v>
                </c:pt>
                <c:pt idx="1735">
                  <c:v>99.362265010424522</c:v>
                </c:pt>
                <c:pt idx="1736">
                  <c:v>99.359921221073364</c:v>
                </c:pt>
                <c:pt idx="1737">
                  <c:v>99.353964780660618</c:v>
                </c:pt>
                <c:pt idx="1738">
                  <c:v>99.309561886424234</c:v>
                </c:pt>
                <c:pt idx="1739">
                  <c:v>99.303259329239495</c:v>
                </c:pt>
                <c:pt idx="1740">
                  <c:v>99.283078545071163</c:v>
                </c:pt>
                <c:pt idx="1741">
                  <c:v>99.24551078919572</c:v>
                </c:pt>
                <c:pt idx="1742">
                  <c:v>99.231245029601467</c:v>
                </c:pt>
                <c:pt idx="1743">
                  <c:v>99.210842340024016</c:v>
                </c:pt>
                <c:pt idx="1744">
                  <c:v>99.206212251941338</c:v>
                </c:pt>
                <c:pt idx="1745">
                  <c:v>99.129512254835277</c:v>
                </c:pt>
                <c:pt idx="1746">
                  <c:v>99.113953915117833</c:v>
                </c:pt>
                <c:pt idx="1747">
                  <c:v>99.112033673528231</c:v>
                </c:pt>
                <c:pt idx="1748">
                  <c:v>99.038131226382689</c:v>
                </c:pt>
                <c:pt idx="1749">
                  <c:v>99.007572231283348</c:v>
                </c:pt>
                <c:pt idx="1750">
                  <c:v>98.965572975593972</c:v>
                </c:pt>
                <c:pt idx="1751">
                  <c:v>98.912746792830518</c:v>
                </c:pt>
                <c:pt idx="1752">
                  <c:v>98.905327974001523</c:v>
                </c:pt>
                <c:pt idx="1753">
                  <c:v>98.865971337165462</c:v>
                </c:pt>
                <c:pt idx="1754">
                  <c:v>98.808096554145095</c:v>
                </c:pt>
                <c:pt idx="1755">
                  <c:v>98.586810228802165</c:v>
                </c:pt>
                <c:pt idx="1756">
                  <c:v>98.57988165680473</c:v>
                </c:pt>
                <c:pt idx="1757">
                  <c:v>98.56896126326177</c:v>
                </c:pt>
                <c:pt idx="1758">
                  <c:v>98.555398777128261</c:v>
                </c:pt>
                <c:pt idx="1759">
                  <c:v>98.511555033294172</c:v>
                </c:pt>
                <c:pt idx="1760">
                  <c:v>98.451862602806017</c:v>
                </c:pt>
                <c:pt idx="1761">
                  <c:v>98.430603236880813</c:v>
                </c:pt>
                <c:pt idx="1762">
                  <c:v>98.393151135989456</c:v>
                </c:pt>
                <c:pt idx="1763">
                  <c:v>98.386920980926419</c:v>
                </c:pt>
                <c:pt idx="1764">
                  <c:v>98.331256433873335</c:v>
                </c:pt>
                <c:pt idx="1765">
                  <c:v>98.319928507596074</c:v>
                </c:pt>
                <c:pt idx="1766">
                  <c:v>98.300283286118969</c:v>
                </c:pt>
                <c:pt idx="1767">
                  <c:v>98.241480374691122</c:v>
                </c:pt>
                <c:pt idx="1768">
                  <c:v>98.229798393705948</c:v>
                </c:pt>
                <c:pt idx="1769">
                  <c:v>98.209831254585481</c:v>
                </c:pt>
                <c:pt idx="1770">
                  <c:v>98.117421825143595</c:v>
                </c:pt>
                <c:pt idx="1771">
                  <c:v>98.113207547169822</c:v>
                </c:pt>
                <c:pt idx="1772">
                  <c:v>98.090489167198172</c:v>
                </c:pt>
                <c:pt idx="1773">
                  <c:v>98.079999999999984</c:v>
                </c:pt>
                <c:pt idx="1774">
                  <c:v>98.071013997951525</c:v>
                </c:pt>
                <c:pt idx="1775">
                  <c:v>97.996162865060768</c:v>
                </c:pt>
                <c:pt idx="1776">
                  <c:v>97.906724511930577</c:v>
                </c:pt>
                <c:pt idx="1777">
                  <c:v>97.893850042123006</c:v>
                </c:pt>
                <c:pt idx="1778">
                  <c:v>97.880127141717423</c:v>
                </c:pt>
                <c:pt idx="1779">
                  <c:v>97.78128055228558</c:v>
                </c:pt>
                <c:pt idx="1780">
                  <c:v>97.76223776223776</c:v>
                </c:pt>
                <c:pt idx="1781">
                  <c:v>97.73653990180577</c:v>
                </c:pt>
                <c:pt idx="1782">
                  <c:v>97.695369788393037</c:v>
                </c:pt>
                <c:pt idx="1783">
                  <c:v>97.681335356600897</c:v>
                </c:pt>
                <c:pt idx="1784">
                  <c:v>97.651387149085735</c:v>
                </c:pt>
                <c:pt idx="1785">
                  <c:v>97.637496613383888</c:v>
                </c:pt>
                <c:pt idx="1786">
                  <c:v>97.636363636363626</c:v>
                </c:pt>
                <c:pt idx="1787">
                  <c:v>97.562861095288469</c:v>
                </c:pt>
                <c:pt idx="1788">
                  <c:v>97.530442699442347</c:v>
                </c:pt>
                <c:pt idx="1789">
                  <c:v>97.420722551011409</c:v>
                </c:pt>
                <c:pt idx="1790">
                  <c:v>97.392510402219159</c:v>
                </c:pt>
                <c:pt idx="1791">
                  <c:v>97.388235294117635</c:v>
                </c:pt>
                <c:pt idx="1792">
                  <c:v>97.376643185650977</c:v>
                </c:pt>
                <c:pt idx="1793">
                  <c:v>97.345915659097614</c:v>
                </c:pt>
                <c:pt idx="1794">
                  <c:v>97.29713423831069</c:v>
                </c:pt>
                <c:pt idx="1795">
                  <c:v>97.276709198247943</c:v>
                </c:pt>
                <c:pt idx="1796">
                  <c:v>97.253860962929679</c:v>
                </c:pt>
                <c:pt idx="1797">
                  <c:v>97.236953217361929</c:v>
                </c:pt>
                <c:pt idx="1798">
                  <c:v>97.202408501565571</c:v>
                </c:pt>
                <c:pt idx="1799">
                  <c:v>97.182842838428513</c:v>
                </c:pt>
                <c:pt idx="1800">
                  <c:v>97.160243407707895</c:v>
                </c:pt>
                <c:pt idx="1801">
                  <c:v>97.118074986010072</c:v>
                </c:pt>
                <c:pt idx="1802">
                  <c:v>97.080811676753285</c:v>
                </c:pt>
                <c:pt idx="1803">
                  <c:v>97.064939694611155</c:v>
                </c:pt>
                <c:pt idx="1804">
                  <c:v>97.03616878767582</c:v>
                </c:pt>
                <c:pt idx="1805">
                  <c:v>96.939890710382514</c:v>
                </c:pt>
                <c:pt idx="1806">
                  <c:v>96.933142506644856</c:v>
                </c:pt>
                <c:pt idx="1807">
                  <c:v>96.913345983554734</c:v>
                </c:pt>
                <c:pt idx="1808">
                  <c:v>96.872125114995413</c:v>
                </c:pt>
                <c:pt idx="1809">
                  <c:v>96.851093546646354</c:v>
                </c:pt>
                <c:pt idx="1810">
                  <c:v>96.815114709851571</c:v>
                </c:pt>
                <c:pt idx="1811">
                  <c:v>96.774741130538104</c:v>
                </c:pt>
                <c:pt idx="1812">
                  <c:v>96.746457837161415</c:v>
                </c:pt>
                <c:pt idx="1813">
                  <c:v>96.727676095396561</c:v>
                </c:pt>
                <c:pt idx="1814">
                  <c:v>96.71422395157802</c:v>
                </c:pt>
                <c:pt idx="1815">
                  <c:v>96.678844237794749</c:v>
                </c:pt>
                <c:pt idx="1816">
                  <c:v>96.618516086671036</c:v>
                </c:pt>
                <c:pt idx="1817">
                  <c:v>96.570938705529358</c:v>
                </c:pt>
                <c:pt idx="1818">
                  <c:v>96.53814982053953</c:v>
                </c:pt>
                <c:pt idx="1819">
                  <c:v>96.517609814008694</c:v>
                </c:pt>
                <c:pt idx="1820">
                  <c:v>96.410043577505718</c:v>
                </c:pt>
                <c:pt idx="1821">
                  <c:v>96.359514379297536</c:v>
                </c:pt>
                <c:pt idx="1822">
                  <c:v>96.353111432706214</c:v>
                </c:pt>
                <c:pt idx="1823">
                  <c:v>96.351572552761269</c:v>
                </c:pt>
                <c:pt idx="1824">
                  <c:v>96.349162777930275</c:v>
                </c:pt>
                <c:pt idx="1825">
                  <c:v>96.300578034682076</c:v>
                </c:pt>
                <c:pt idx="1826">
                  <c:v>96.259351620947626</c:v>
                </c:pt>
                <c:pt idx="1827">
                  <c:v>96.227652944070854</c:v>
                </c:pt>
                <c:pt idx="1828">
                  <c:v>96.218390804597703</c:v>
                </c:pt>
                <c:pt idx="1829">
                  <c:v>96.196581196581178</c:v>
                </c:pt>
                <c:pt idx="1830">
                  <c:v>96.182576889392607</c:v>
                </c:pt>
                <c:pt idx="1831">
                  <c:v>96.134492223238794</c:v>
                </c:pt>
                <c:pt idx="1832">
                  <c:v>96.131308950704664</c:v>
                </c:pt>
                <c:pt idx="1833">
                  <c:v>96.051406220897746</c:v>
                </c:pt>
                <c:pt idx="1834">
                  <c:v>96.048055643376557</c:v>
                </c:pt>
                <c:pt idx="1835">
                  <c:v>96.03885834776716</c:v>
                </c:pt>
                <c:pt idx="1836">
                  <c:v>96.025150595787721</c:v>
                </c:pt>
                <c:pt idx="1837">
                  <c:v>96.012531236115308</c:v>
                </c:pt>
                <c:pt idx="1838">
                  <c:v>95.98566308243727</c:v>
                </c:pt>
                <c:pt idx="1839">
                  <c:v>95.942245456808564</c:v>
                </c:pt>
                <c:pt idx="1840">
                  <c:v>95.888771896238154</c:v>
                </c:pt>
                <c:pt idx="1841">
                  <c:v>95.872742906276869</c:v>
                </c:pt>
                <c:pt idx="1842">
                  <c:v>95.816387190187243</c:v>
                </c:pt>
                <c:pt idx="1843">
                  <c:v>95.786597971223074</c:v>
                </c:pt>
                <c:pt idx="1844">
                  <c:v>95.782832475510531</c:v>
                </c:pt>
                <c:pt idx="1845">
                  <c:v>95.765158806544747</c:v>
                </c:pt>
                <c:pt idx="1846">
                  <c:v>95.726930511750936</c:v>
                </c:pt>
                <c:pt idx="1847">
                  <c:v>95.724059293044462</c:v>
                </c:pt>
                <c:pt idx="1848">
                  <c:v>95.713254751022362</c:v>
                </c:pt>
                <c:pt idx="1849">
                  <c:v>95.693954506750998</c:v>
                </c:pt>
                <c:pt idx="1850">
                  <c:v>95.676171346229438</c:v>
                </c:pt>
                <c:pt idx="1851">
                  <c:v>95.656088228674321</c:v>
                </c:pt>
                <c:pt idx="1852">
                  <c:v>95.551520653654109</c:v>
                </c:pt>
                <c:pt idx="1853">
                  <c:v>95.395055744062034</c:v>
                </c:pt>
                <c:pt idx="1854">
                  <c:v>95.348457646482785</c:v>
                </c:pt>
                <c:pt idx="1855">
                  <c:v>95.331776412651664</c:v>
                </c:pt>
                <c:pt idx="1856">
                  <c:v>95.317919075144516</c:v>
                </c:pt>
                <c:pt idx="1857">
                  <c:v>95.261094778104422</c:v>
                </c:pt>
                <c:pt idx="1858">
                  <c:v>95.25634882606613</c:v>
                </c:pt>
                <c:pt idx="1859">
                  <c:v>95.202791103358066</c:v>
                </c:pt>
                <c:pt idx="1860">
                  <c:v>95.138392401184745</c:v>
                </c:pt>
                <c:pt idx="1861">
                  <c:v>95.122972265829418</c:v>
                </c:pt>
                <c:pt idx="1862">
                  <c:v>95.040776355837977</c:v>
                </c:pt>
                <c:pt idx="1863">
                  <c:v>94.988004274107396</c:v>
                </c:pt>
                <c:pt idx="1864">
                  <c:v>94.981456640101015</c:v>
                </c:pt>
                <c:pt idx="1865">
                  <c:v>94.941900205058118</c:v>
                </c:pt>
                <c:pt idx="1866">
                  <c:v>94.909090909090907</c:v>
                </c:pt>
                <c:pt idx="1867">
                  <c:v>94.880744618964513</c:v>
                </c:pt>
                <c:pt idx="1868">
                  <c:v>94.86954999124498</c:v>
                </c:pt>
                <c:pt idx="1869">
                  <c:v>94.868649698456494</c:v>
                </c:pt>
                <c:pt idx="1870">
                  <c:v>94.860454476132389</c:v>
                </c:pt>
                <c:pt idx="1871">
                  <c:v>94.843200359254553</c:v>
                </c:pt>
                <c:pt idx="1872">
                  <c:v>94.816385146686741</c:v>
                </c:pt>
                <c:pt idx="1873">
                  <c:v>94.797414472647006</c:v>
                </c:pt>
                <c:pt idx="1874">
                  <c:v>94.788213627992633</c:v>
                </c:pt>
                <c:pt idx="1875">
                  <c:v>94.752016044791702</c:v>
                </c:pt>
                <c:pt idx="1876">
                  <c:v>94.74370112945266</c:v>
                </c:pt>
                <c:pt idx="1877">
                  <c:v>94.740778412660433</c:v>
                </c:pt>
                <c:pt idx="1878">
                  <c:v>94.529826724196965</c:v>
                </c:pt>
                <c:pt idx="1879">
                  <c:v>94.511939673229989</c:v>
                </c:pt>
                <c:pt idx="1880">
                  <c:v>94.511105437835084</c:v>
                </c:pt>
                <c:pt idx="1881">
                  <c:v>94.3736610666366</c:v>
                </c:pt>
                <c:pt idx="1882">
                  <c:v>94.211120351669223</c:v>
                </c:pt>
                <c:pt idx="1883">
                  <c:v>94.203124391289094</c:v>
                </c:pt>
                <c:pt idx="1884">
                  <c:v>94.176389941639627</c:v>
                </c:pt>
                <c:pt idx="1885">
                  <c:v>94.16519275023299</c:v>
                </c:pt>
                <c:pt idx="1886">
                  <c:v>94.057084607543317</c:v>
                </c:pt>
                <c:pt idx="1887">
                  <c:v>94.040948840131961</c:v>
                </c:pt>
                <c:pt idx="1888">
                  <c:v>94.024585783003744</c:v>
                </c:pt>
                <c:pt idx="1889">
                  <c:v>93.995107124323539</c:v>
                </c:pt>
                <c:pt idx="1890">
                  <c:v>93.887790786072685</c:v>
                </c:pt>
                <c:pt idx="1891">
                  <c:v>93.860376911224364</c:v>
                </c:pt>
                <c:pt idx="1892">
                  <c:v>93.759619420735959</c:v>
                </c:pt>
                <c:pt idx="1893">
                  <c:v>93.679826149945683</c:v>
                </c:pt>
                <c:pt idx="1894">
                  <c:v>93.670450636394918</c:v>
                </c:pt>
                <c:pt idx="1895">
                  <c:v>93.640613110120654</c:v>
                </c:pt>
                <c:pt idx="1896">
                  <c:v>93.624907338769475</c:v>
                </c:pt>
                <c:pt idx="1897">
                  <c:v>93.611065371315647</c:v>
                </c:pt>
                <c:pt idx="1898">
                  <c:v>93.503898198763324</c:v>
                </c:pt>
                <c:pt idx="1899">
                  <c:v>93.476381356598267</c:v>
                </c:pt>
                <c:pt idx="1900">
                  <c:v>93.434011818778743</c:v>
                </c:pt>
                <c:pt idx="1901">
                  <c:v>93.407019585030071</c:v>
                </c:pt>
                <c:pt idx="1902">
                  <c:v>93.314030007896832</c:v>
                </c:pt>
                <c:pt idx="1903">
                  <c:v>93.298658636736917</c:v>
                </c:pt>
                <c:pt idx="1904">
                  <c:v>93.294079162577674</c:v>
                </c:pt>
                <c:pt idx="1905">
                  <c:v>93.25417201540435</c:v>
                </c:pt>
                <c:pt idx="1906">
                  <c:v>93.142601030850841</c:v>
                </c:pt>
                <c:pt idx="1907">
                  <c:v>93.139218696267193</c:v>
                </c:pt>
                <c:pt idx="1908">
                  <c:v>93.12950875987633</c:v>
                </c:pt>
                <c:pt idx="1909">
                  <c:v>93.125671321160041</c:v>
                </c:pt>
                <c:pt idx="1910">
                  <c:v>93.106901443711934</c:v>
                </c:pt>
                <c:pt idx="1911">
                  <c:v>93.059548254620125</c:v>
                </c:pt>
                <c:pt idx="1912">
                  <c:v>92.907501410039458</c:v>
                </c:pt>
                <c:pt idx="1913">
                  <c:v>92.886130341370261</c:v>
                </c:pt>
                <c:pt idx="1914">
                  <c:v>92.851469420174737</c:v>
                </c:pt>
                <c:pt idx="1915">
                  <c:v>92.827442827442809</c:v>
                </c:pt>
                <c:pt idx="1916">
                  <c:v>92.824093887220982</c:v>
                </c:pt>
                <c:pt idx="1917">
                  <c:v>92.81655357613829</c:v>
                </c:pt>
                <c:pt idx="1918">
                  <c:v>92.796610169491515</c:v>
                </c:pt>
                <c:pt idx="1919">
                  <c:v>92.768554877337607</c:v>
                </c:pt>
                <c:pt idx="1920">
                  <c:v>92.708810006319311</c:v>
                </c:pt>
                <c:pt idx="1921">
                  <c:v>92.708221960868173</c:v>
                </c:pt>
                <c:pt idx="1922">
                  <c:v>92.629487280048124</c:v>
                </c:pt>
                <c:pt idx="1923">
                  <c:v>92.553903843578411</c:v>
                </c:pt>
                <c:pt idx="1924">
                  <c:v>92.492825201895471</c:v>
                </c:pt>
                <c:pt idx="1925">
                  <c:v>92.48775176918889</c:v>
                </c:pt>
                <c:pt idx="1926">
                  <c:v>92.436979587952607</c:v>
                </c:pt>
                <c:pt idx="1927">
                  <c:v>92.428439519852276</c:v>
                </c:pt>
                <c:pt idx="1928">
                  <c:v>92.419047619047632</c:v>
                </c:pt>
                <c:pt idx="1929">
                  <c:v>92.384615384615387</c:v>
                </c:pt>
                <c:pt idx="1930">
                  <c:v>92.35709698137444</c:v>
                </c:pt>
                <c:pt idx="1931">
                  <c:v>92.353124028598074</c:v>
                </c:pt>
                <c:pt idx="1932">
                  <c:v>92.301649646504302</c:v>
                </c:pt>
                <c:pt idx="1933">
                  <c:v>92.184795633071502</c:v>
                </c:pt>
                <c:pt idx="1934">
                  <c:v>92.169825938742832</c:v>
                </c:pt>
                <c:pt idx="1935">
                  <c:v>92.166377816291146</c:v>
                </c:pt>
                <c:pt idx="1936">
                  <c:v>92.116208665343123</c:v>
                </c:pt>
                <c:pt idx="1937">
                  <c:v>92.069327731092443</c:v>
                </c:pt>
                <c:pt idx="1938">
                  <c:v>92.050673000791761</c:v>
                </c:pt>
                <c:pt idx="1939">
                  <c:v>92.00489439508334</c:v>
                </c:pt>
                <c:pt idx="1940">
                  <c:v>91.867047268856737</c:v>
                </c:pt>
                <c:pt idx="1941">
                  <c:v>91.862963474009973</c:v>
                </c:pt>
                <c:pt idx="1942">
                  <c:v>91.860550690202615</c:v>
                </c:pt>
                <c:pt idx="1943">
                  <c:v>91.746579032431839</c:v>
                </c:pt>
                <c:pt idx="1944">
                  <c:v>91.72883320055044</c:v>
                </c:pt>
                <c:pt idx="1945">
                  <c:v>91.725974763131461</c:v>
                </c:pt>
                <c:pt idx="1946">
                  <c:v>91.722244017261687</c:v>
                </c:pt>
                <c:pt idx="1947">
                  <c:v>91.606236403190735</c:v>
                </c:pt>
                <c:pt idx="1948">
                  <c:v>91.576193590582079</c:v>
                </c:pt>
                <c:pt idx="1949">
                  <c:v>91.539245667686032</c:v>
                </c:pt>
                <c:pt idx="1950">
                  <c:v>91.522002422285027</c:v>
                </c:pt>
                <c:pt idx="1951">
                  <c:v>91.502647770057223</c:v>
                </c:pt>
                <c:pt idx="1952">
                  <c:v>91.468183434056158</c:v>
                </c:pt>
                <c:pt idx="1953">
                  <c:v>91.451653481676118</c:v>
                </c:pt>
                <c:pt idx="1954">
                  <c:v>91.448861197306627</c:v>
                </c:pt>
                <c:pt idx="1955">
                  <c:v>91.438256795680218</c:v>
                </c:pt>
                <c:pt idx="1956">
                  <c:v>91.239241480652169</c:v>
                </c:pt>
                <c:pt idx="1957">
                  <c:v>91.200192956072613</c:v>
                </c:pt>
                <c:pt idx="1958">
                  <c:v>91.18374073056853</c:v>
                </c:pt>
                <c:pt idx="1959">
                  <c:v>91.156126482213438</c:v>
                </c:pt>
                <c:pt idx="1960">
                  <c:v>91.089108910891071</c:v>
                </c:pt>
                <c:pt idx="1961">
                  <c:v>91.072117238719613</c:v>
                </c:pt>
                <c:pt idx="1962">
                  <c:v>90.885354854023262</c:v>
                </c:pt>
                <c:pt idx="1963">
                  <c:v>90.847539015606259</c:v>
                </c:pt>
                <c:pt idx="1964">
                  <c:v>90.846562571307487</c:v>
                </c:pt>
                <c:pt idx="1965">
                  <c:v>90.829297458893876</c:v>
                </c:pt>
                <c:pt idx="1966">
                  <c:v>90.823722190710299</c:v>
                </c:pt>
                <c:pt idx="1967">
                  <c:v>90.73680771115832</c:v>
                </c:pt>
                <c:pt idx="1968">
                  <c:v>90.697103583701534</c:v>
                </c:pt>
                <c:pt idx="1969">
                  <c:v>90.610650400932087</c:v>
                </c:pt>
                <c:pt idx="1970">
                  <c:v>90.604490500863562</c:v>
                </c:pt>
                <c:pt idx="1971">
                  <c:v>90.583858042358344</c:v>
                </c:pt>
                <c:pt idx="1972">
                  <c:v>90.541871921182263</c:v>
                </c:pt>
                <c:pt idx="1973">
                  <c:v>90.539807122281132</c:v>
                </c:pt>
                <c:pt idx="1974">
                  <c:v>90.518581319768259</c:v>
                </c:pt>
                <c:pt idx="1975">
                  <c:v>90.488748241912788</c:v>
                </c:pt>
                <c:pt idx="1976">
                  <c:v>90.4683454930572</c:v>
                </c:pt>
                <c:pt idx="1977">
                  <c:v>90.464679022293836</c:v>
                </c:pt>
                <c:pt idx="1978">
                  <c:v>90.406408753419299</c:v>
                </c:pt>
                <c:pt idx="1979">
                  <c:v>90.351061593441244</c:v>
                </c:pt>
                <c:pt idx="1980">
                  <c:v>90.293120419993443</c:v>
                </c:pt>
                <c:pt idx="1981">
                  <c:v>90.241114113489914</c:v>
                </c:pt>
                <c:pt idx="1982">
                  <c:v>90.221987315010551</c:v>
                </c:pt>
                <c:pt idx="1983">
                  <c:v>90.195161855790559</c:v>
                </c:pt>
                <c:pt idx="1984">
                  <c:v>90.184621427869985</c:v>
                </c:pt>
                <c:pt idx="1985">
                  <c:v>89.988852334212453</c:v>
                </c:pt>
                <c:pt idx="1986">
                  <c:v>89.960372830272917</c:v>
                </c:pt>
                <c:pt idx="1987">
                  <c:v>89.93710691823901</c:v>
                </c:pt>
                <c:pt idx="1988">
                  <c:v>89.902295546249462</c:v>
                </c:pt>
                <c:pt idx="1989">
                  <c:v>89.847228284591893</c:v>
                </c:pt>
                <c:pt idx="1990">
                  <c:v>89.738973897389741</c:v>
                </c:pt>
                <c:pt idx="1991">
                  <c:v>89.720381444965255</c:v>
                </c:pt>
                <c:pt idx="1992">
                  <c:v>89.698492462311549</c:v>
                </c:pt>
                <c:pt idx="1993">
                  <c:v>89.632308619650388</c:v>
                </c:pt>
                <c:pt idx="1994">
                  <c:v>89.5783843856359</c:v>
                </c:pt>
                <c:pt idx="1995">
                  <c:v>89.553105049332572</c:v>
                </c:pt>
                <c:pt idx="1996">
                  <c:v>89.473684210526301</c:v>
                </c:pt>
                <c:pt idx="1997">
                  <c:v>89.455537566708642</c:v>
                </c:pt>
                <c:pt idx="1998">
                  <c:v>89.298789073500416</c:v>
                </c:pt>
                <c:pt idx="1999">
                  <c:v>89.293074619901233</c:v>
                </c:pt>
                <c:pt idx="2000">
                  <c:v>89.281165289526115</c:v>
                </c:pt>
                <c:pt idx="2001">
                  <c:v>89.251219278951908</c:v>
                </c:pt>
                <c:pt idx="2002">
                  <c:v>89.238210399032653</c:v>
                </c:pt>
                <c:pt idx="2003">
                  <c:v>89.114708921805033</c:v>
                </c:pt>
                <c:pt idx="2004">
                  <c:v>89.067876133875501</c:v>
                </c:pt>
                <c:pt idx="2005">
                  <c:v>89.043937393927962</c:v>
                </c:pt>
                <c:pt idx="2006">
                  <c:v>88.997499431689022</c:v>
                </c:pt>
                <c:pt idx="2007">
                  <c:v>88.969666583103532</c:v>
                </c:pt>
                <c:pt idx="2008">
                  <c:v>88.95281933256615</c:v>
                </c:pt>
                <c:pt idx="2009">
                  <c:v>88.903851333153796</c:v>
                </c:pt>
                <c:pt idx="2010">
                  <c:v>88.825603471657189</c:v>
                </c:pt>
                <c:pt idx="2011">
                  <c:v>88.80862286435044</c:v>
                </c:pt>
                <c:pt idx="2012">
                  <c:v>88.784559207094418</c:v>
                </c:pt>
                <c:pt idx="2013">
                  <c:v>88.672555913374879</c:v>
                </c:pt>
                <c:pt idx="2014">
                  <c:v>88.661037394451142</c:v>
                </c:pt>
                <c:pt idx="2015">
                  <c:v>88.648682325088771</c:v>
                </c:pt>
                <c:pt idx="2016">
                  <c:v>88.588894549159448</c:v>
                </c:pt>
                <c:pt idx="2017">
                  <c:v>88.564513689305727</c:v>
                </c:pt>
                <c:pt idx="2018">
                  <c:v>88.536866359447004</c:v>
                </c:pt>
                <c:pt idx="2019">
                  <c:v>88.51603281133481</c:v>
                </c:pt>
                <c:pt idx="2020">
                  <c:v>88.486013978258512</c:v>
                </c:pt>
                <c:pt idx="2021">
                  <c:v>88.398486759142514</c:v>
                </c:pt>
                <c:pt idx="2022">
                  <c:v>88.320130002031277</c:v>
                </c:pt>
                <c:pt idx="2023">
                  <c:v>88.299635399403371</c:v>
                </c:pt>
                <c:pt idx="2024">
                  <c:v>88.252023627215038</c:v>
                </c:pt>
                <c:pt idx="2025">
                  <c:v>88.25030118347388</c:v>
                </c:pt>
                <c:pt idx="2026">
                  <c:v>88.245614035087726</c:v>
                </c:pt>
                <c:pt idx="2027">
                  <c:v>88.222698072805144</c:v>
                </c:pt>
                <c:pt idx="2028">
                  <c:v>88.207938880584635</c:v>
                </c:pt>
                <c:pt idx="2029">
                  <c:v>88.189138963452393</c:v>
                </c:pt>
                <c:pt idx="2030">
                  <c:v>88.184395046993899</c:v>
                </c:pt>
                <c:pt idx="2031">
                  <c:v>88.178260201246275</c:v>
                </c:pt>
                <c:pt idx="2032">
                  <c:v>88.109100008340988</c:v>
                </c:pt>
                <c:pt idx="2033">
                  <c:v>87.998654054660335</c:v>
                </c:pt>
                <c:pt idx="2034">
                  <c:v>87.95568982880161</c:v>
                </c:pt>
                <c:pt idx="2035">
                  <c:v>87.916614654849582</c:v>
                </c:pt>
                <c:pt idx="2036">
                  <c:v>87.780373831775705</c:v>
                </c:pt>
                <c:pt idx="2037">
                  <c:v>87.743867648657613</c:v>
                </c:pt>
                <c:pt idx="2038">
                  <c:v>87.736510161177307</c:v>
                </c:pt>
                <c:pt idx="2039">
                  <c:v>87.716432538386158</c:v>
                </c:pt>
                <c:pt idx="2040">
                  <c:v>87.677725118483409</c:v>
                </c:pt>
                <c:pt idx="2041">
                  <c:v>87.639379167367053</c:v>
                </c:pt>
                <c:pt idx="2042">
                  <c:v>87.596899224806208</c:v>
                </c:pt>
                <c:pt idx="2043">
                  <c:v>87.55457092591385</c:v>
                </c:pt>
                <c:pt idx="2044">
                  <c:v>87.485478508192131</c:v>
                </c:pt>
                <c:pt idx="2045">
                  <c:v>87.412536968910047</c:v>
                </c:pt>
                <c:pt idx="2046">
                  <c:v>87.359681945743688</c:v>
                </c:pt>
                <c:pt idx="2047">
                  <c:v>87.341772151898738</c:v>
                </c:pt>
                <c:pt idx="2048">
                  <c:v>87.324161385067242</c:v>
                </c:pt>
                <c:pt idx="2049">
                  <c:v>87.30158730158729</c:v>
                </c:pt>
                <c:pt idx="2050">
                  <c:v>87.233557505984265</c:v>
                </c:pt>
                <c:pt idx="2051">
                  <c:v>87.2210953346856</c:v>
                </c:pt>
                <c:pt idx="2052">
                  <c:v>87.167379235530603</c:v>
                </c:pt>
                <c:pt idx="2053">
                  <c:v>87.16132804885973</c:v>
                </c:pt>
                <c:pt idx="2054">
                  <c:v>87.118552524979748</c:v>
                </c:pt>
                <c:pt idx="2055">
                  <c:v>87.08549919340382</c:v>
                </c:pt>
                <c:pt idx="2056">
                  <c:v>86.861313868613138</c:v>
                </c:pt>
                <c:pt idx="2057">
                  <c:v>86.848887284571418</c:v>
                </c:pt>
                <c:pt idx="2058">
                  <c:v>86.834473033020259</c:v>
                </c:pt>
                <c:pt idx="2059">
                  <c:v>86.809364548494983</c:v>
                </c:pt>
                <c:pt idx="2060">
                  <c:v>86.775242243474423</c:v>
                </c:pt>
                <c:pt idx="2061">
                  <c:v>86.722631488778489</c:v>
                </c:pt>
                <c:pt idx="2062">
                  <c:v>86.587137722719291</c:v>
                </c:pt>
                <c:pt idx="2063">
                  <c:v>86.584306534118326</c:v>
                </c:pt>
                <c:pt idx="2064">
                  <c:v>86.555842170631507</c:v>
                </c:pt>
                <c:pt idx="2065">
                  <c:v>86.535635562086696</c:v>
                </c:pt>
                <c:pt idx="2066">
                  <c:v>86.521219366407649</c:v>
                </c:pt>
                <c:pt idx="2067">
                  <c:v>86.50610096498923</c:v>
                </c:pt>
                <c:pt idx="2068">
                  <c:v>86.452937151793549</c:v>
                </c:pt>
                <c:pt idx="2069">
                  <c:v>86.303715117274436</c:v>
                </c:pt>
                <c:pt idx="2070">
                  <c:v>86.224946621668153</c:v>
                </c:pt>
                <c:pt idx="2071">
                  <c:v>86.22365642803075</c:v>
                </c:pt>
                <c:pt idx="2072">
                  <c:v>86.212133997131048</c:v>
                </c:pt>
                <c:pt idx="2073">
                  <c:v>86.18238221417954</c:v>
                </c:pt>
                <c:pt idx="2074">
                  <c:v>86.110475212033577</c:v>
                </c:pt>
                <c:pt idx="2075">
                  <c:v>86.096922239220049</c:v>
                </c:pt>
                <c:pt idx="2076">
                  <c:v>86.066718386345997</c:v>
                </c:pt>
                <c:pt idx="2077">
                  <c:v>86.062335883091663</c:v>
                </c:pt>
                <c:pt idx="2078">
                  <c:v>86.061746463168163</c:v>
                </c:pt>
                <c:pt idx="2079">
                  <c:v>86.055263604000686</c:v>
                </c:pt>
                <c:pt idx="2080">
                  <c:v>85.966679256368309</c:v>
                </c:pt>
                <c:pt idx="2081">
                  <c:v>85.924091849540417</c:v>
                </c:pt>
                <c:pt idx="2082">
                  <c:v>85.905567300916147</c:v>
                </c:pt>
                <c:pt idx="2083">
                  <c:v>85.854379365932289</c:v>
                </c:pt>
                <c:pt idx="2084">
                  <c:v>85.771543086172329</c:v>
                </c:pt>
                <c:pt idx="2085">
                  <c:v>85.733358764066395</c:v>
                </c:pt>
                <c:pt idx="2086">
                  <c:v>85.656667123266828</c:v>
                </c:pt>
                <c:pt idx="2087">
                  <c:v>85.594094114735839</c:v>
                </c:pt>
                <c:pt idx="2088">
                  <c:v>85.530921820303377</c:v>
                </c:pt>
                <c:pt idx="2089">
                  <c:v>85.521235521235525</c:v>
                </c:pt>
                <c:pt idx="2090">
                  <c:v>85.342893590815095</c:v>
                </c:pt>
                <c:pt idx="2091">
                  <c:v>85.237916822780051</c:v>
                </c:pt>
                <c:pt idx="2092">
                  <c:v>85.236286657119734</c:v>
                </c:pt>
                <c:pt idx="2093">
                  <c:v>85.218002540837176</c:v>
                </c:pt>
                <c:pt idx="2094">
                  <c:v>85.209910206384279</c:v>
                </c:pt>
                <c:pt idx="2095">
                  <c:v>85.13513513513513</c:v>
                </c:pt>
                <c:pt idx="2096">
                  <c:v>85.115773748896572</c:v>
                </c:pt>
                <c:pt idx="2097">
                  <c:v>85.057224387100717</c:v>
                </c:pt>
                <c:pt idx="2098">
                  <c:v>85.038219155105082</c:v>
                </c:pt>
                <c:pt idx="2099">
                  <c:v>85.026496786559932</c:v>
                </c:pt>
                <c:pt idx="2100">
                  <c:v>85.011339064395344</c:v>
                </c:pt>
                <c:pt idx="2101">
                  <c:v>84.86815740963371</c:v>
                </c:pt>
                <c:pt idx="2102">
                  <c:v>84.822167080231594</c:v>
                </c:pt>
                <c:pt idx="2103">
                  <c:v>84.815712373856115</c:v>
                </c:pt>
                <c:pt idx="2104">
                  <c:v>84.803568858828612</c:v>
                </c:pt>
                <c:pt idx="2105">
                  <c:v>84.727626459143977</c:v>
                </c:pt>
                <c:pt idx="2106">
                  <c:v>84.714310374590042</c:v>
                </c:pt>
                <c:pt idx="2107">
                  <c:v>84.696910947395622</c:v>
                </c:pt>
                <c:pt idx="2108">
                  <c:v>84.669908513970171</c:v>
                </c:pt>
                <c:pt idx="2109">
                  <c:v>84.543946932006634</c:v>
                </c:pt>
                <c:pt idx="2110">
                  <c:v>84.496018973403352</c:v>
                </c:pt>
                <c:pt idx="2111">
                  <c:v>84.43670150987225</c:v>
                </c:pt>
                <c:pt idx="2112">
                  <c:v>84.417321518140795</c:v>
                </c:pt>
                <c:pt idx="2113">
                  <c:v>84.400558547775773</c:v>
                </c:pt>
                <c:pt idx="2114">
                  <c:v>84.194597018271509</c:v>
                </c:pt>
                <c:pt idx="2115">
                  <c:v>84.191878907047055</c:v>
                </c:pt>
                <c:pt idx="2116">
                  <c:v>84.162816126415294</c:v>
                </c:pt>
                <c:pt idx="2117">
                  <c:v>84.140600481221895</c:v>
                </c:pt>
                <c:pt idx="2118">
                  <c:v>84.055342870575601</c:v>
                </c:pt>
                <c:pt idx="2119">
                  <c:v>83.966689001627259</c:v>
                </c:pt>
                <c:pt idx="2120">
                  <c:v>83.937241055284261</c:v>
                </c:pt>
                <c:pt idx="2121">
                  <c:v>83.934974898398281</c:v>
                </c:pt>
                <c:pt idx="2122">
                  <c:v>83.931585461910657</c:v>
                </c:pt>
                <c:pt idx="2123">
                  <c:v>83.930073988103885</c:v>
                </c:pt>
                <c:pt idx="2124">
                  <c:v>83.886991617510091</c:v>
                </c:pt>
                <c:pt idx="2125">
                  <c:v>83.880216629499841</c:v>
                </c:pt>
                <c:pt idx="2126">
                  <c:v>83.74177631578948</c:v>
                </c:pt>
                <c:pt idx="2127">
                  <c:v>83.630941687924405</c:v>
                </c:pt>
                <c:pt idx="2128">
                  <c:v>83.625198999317718</c:v>
                </c:pt>
                <c:pt idx="2129">
                  <c:v>83.619328350352674</c:v>
                </c:pt>
                <c:pt idx="2130">
                  <c:v>83.615819209039557</c:v>
                </c:pt>
                <c:pt idx="2131">
                  <c:v>83.613720777802058</c:v>
                </c:pt>
                <c:pt idx="2132">
                  <c:v>83.592325199330787</c:v>
                </c:pt>
                <c:pt idx="2133">
                  <c:v>83.583091031089253</c:v>
                </c:pt>
                <c:pt idx="2134">
                  <c:v>83.570485550828835</c:v>
                </c:pt>
                <c:pt idx="2135">
                  <c:v>83.540262504434196</c:v>
                </c:pt>
                <c:pt idx="2136">
                  <c:v>83.512962423536266</c:v>
                </c:pt>
                <c:pt idx="2137">
                  <c:v>83.441006460387598</c:v>
                </c:pt>
                <c:pt idx="2138">
                  <c:v>83.43104766760132</c:v>
                </c:pt>
                <c:pt idx="2139">
                  <c:v>83.40874811463047</c:v>
                </c:pt>
                <c:pt idx="2140">
                  <c:v>83.348214285714278</c:v>
                </c:pt>
                <c:pt idx="2141">
                  <c:v>83.3467202141901</c:v>
                </c:pt>
                <c:pt idx="2142">
                  <c:v>83.235782301039592</c:v>
                </c:pt>
                <c:pt idx="2143">
                  <c:v>83.122271918952407</c:v>
                </c:pt>
                <c:pt idx="2144">
                  <c:v>83.070088845014823</c:v>
                </c:pt>
                <c:pt idx="2145">
                  <c:v>83.026618468616505</c:v>
                </c:pt>
                <c:pt idx="2146">
                  <c:v>82.927183057731355</c:v>
                </c:pt>
                <c:pt idx="2147">
                  <c:v>82.925472747497224</c:v>
                </c:pt>
                <c:pt idx="2148">
                  <c:v>82.920733271878902</c:v>
                </c:pt>
                <c:pt idx="2149">
                  <c:v>82.884978626105976</c:v>
                </c:pt>
                <c:pt idx="2150">
                  <c:v>82.874198757156137</c:v>
                </c:pt>
                <c:pt idx="2151">
                  <c:v>82.842438603863343</c:v>
                </c:pt>
                <c:pt idx="2152">
                  <c:v>82.841152877530078</c:v>
                </c:pt>
                <c:pt idx="2153">
                  <c:v>82.834325411551646</c:v>
                </c:pt>
                <c:pt idx="2154">
                  <c:v>82.78072167549837</c:v>
                </c:pt>
                <c:pt idx="2155">
                  <c:v>82.766408870029437</c:v>
                </c:pt>
                <c:pt idx="2156">
                  <c:v>82.744387395550177</c:v>
                </c:pt>
                <c:pt idx="2157">
                  <c:v>82.701295627995023</c:v>
                </c:pt>
                <c:pt idx="2158">
                  <c:v>82.671353251318095</c:v>
                </c:pt>
                <c:pt idx="2159">
                  <c:v>82.57873906014828</c:v>
                </c:pt>
                <c:pt idx="2160">
                  <c:v>82.515227517018985</c:v>
                </c:pt>
                <c:pt idx="2161">
                  <c:v>82.469767852414151</c:v>
                </c:pt>
                <c:pt idx="2162">
                  <c:v>82.427711291161813</c:v>
                </c:pt>
                <c:pt idx="2163">
                  <c:v>82.328537381940151</c:v>
                </c:pt>
                <c:pt idx="2164">
                  <c:v>82.311825240429158</c:v>
                </c:pt>
                <c:pt idx="2165">
                  <c:v>82.083047693663701</c:v>
                </c:pt>
                <c:pt idx="2166">
                  <c:v>82.076166628174121</c:v>
                </c:pt>
                <c:pt idx="2167">
                  <c:v>82.052839356210143</c:v>
                </c:pt>
                <c:pt idx="2168">
                  <c:v>82.042783971075636</c:v>
                </c:pt>
                <c:pt idx="2169">
                  <c:v>82.035928143712567</c:v>
                </c:pt>
                <c:pt idx="2170">
                  <c:v>81.892671667628406</c:v>
                </c:pt>
                <c:pt idx="2171">
                  <c:v>81.860750973104274</c:v>
                </c:pt>
                <c:pt idx="2172">
                  <c:v>81.846190306908397</c:v>
                </c:pt>
                <c:pt idx="2173">
                  <c:v>81.752172630528008</c:v>
                </c:pt>
                <c:pt idx="2174">
                  <c:v>81.738173817381721</c:v>
                </c:pt>
                <c:pt idx="2175">
                  <c:v>81.656804733727796</c:v>
                </c:pt>
                <c:pt idx="2176">
                  <c:v>81.647502918022212</c:v>
                </c:pt>
                <c:pt idx="2177">
                  <c:v>81.612096305891811</c:v>
                </c:pt>
                <c:pt idx="2178">
                  <c:v>81.582400617522211</c:v>
                </c:pt>
                <c:pt idx="2179">
                  <c:v>81.375434840781367</c:v>
                </c:pt>
                <c:pt idx="2180">
                  <c:v>81.374082541210441</c:v>
                </c:pt>
                <c:pt idx="2181">
                  <c:v>81.338615512927447</c:v>
                </c:pt>
                <c:pt idx="2182">
                  <c:v>81.127733026467212</c:v>
                </c:pt>
                <c:pt idx="2183">
                  <c:v>81.012271811465894</c:v>
                </c:pt>
                <c:pt idx="2184">
                  <c:v>80.968280467445766</c:v>
                </c:pt>
                <c:pt idx="2185">
                  <c:v>80.95533917646901</c:v>
                </c:pt>
                <c:pt idx="2186">
                  <c:v>80.92594682011358</c:v>
                </c:pt>
                <c:pt idx="2187">
                  <c:v>80.907147945856082</c:v>
                </c:pt>
                <c:pt idx="2188">
                  <c:v>80.905014268242979</c:v>
                </c:pt>
                <c:pt idx="2189">
                  <c:v>80.899245159172949</c:v>
                </c:pt>
                <c:pt idx="2190">
                  <c:v>80.743891251772169</c:v>
                </c:pt>
                <c:pt idx="2191">
                  <c:v>80.728815193290274</c:v>
                </c:pt>
                <c:pt idx="2192">
                  <c:v>80.70537086316105</c:v>
                </c:pt>
                <c:pt idx="2193">
                  <c:v>80.614188348994986</c:v>
                </c:pt>
                <c:pt idx="2194">
                  <c:v>80.577427821522321</c:v>
                </c:pt>
                <c:pt idx="2195">
                  <c:v>80.572045331894202</c:v>
                </c:pt>
                <c:pt idx="2196">
                  <c:v>80.525313221105449</c:v>
                </c:pt>
                <c:pt idx="2197">
                  <c:v>80.475272960822082</c:v>
                </c:pt>
                <c:pt idx="2198">
                  <c:v>80.381742738589196</c:v>
                </c:pt>
                <c:pt idx="2199">
                  <c:v>80.265654648956371</c:v>
                </c:pt>
                <c:pt idx="2200">
                  <c:v>80.253119376570851</c:v>
                </c:pt>
                <c:pt idx="2201">
                  <c:v>80.224634023220602</c:v>
                </c:pt>
                <c:pt idx="2202">
                  <c:v>80.188907725841631</c:v>
                </c:pt>
                <c:pt idx="2203">
                  <c:v>80.164863472436906</c:v>
                </c:pt>
                <c:pt idx="2204">
                  <c:v>80.161943319838059</c:v>
                </c:pt>
                <c:pt idx="2205">
                  <c:v>80.126765302317978</c:v>
                </c:pt>
                <c:pt idx="2206">
                  <c:v>80.115728563913734</c:v>
                </c:pt>
                <c:pt idx="2207">
                  <c:v>80.075696754214931</c:v>
                </c:pt>
                <c:pt idx="2208">
                  <c:v>80.050913205107491</c:v>
                </c:pt>
                <c:pt idx="2209">
                  <c:v>79.915959180173218</c:v>
                </c:pt>
                <c:pt idx="2210">
                  <c:v>79.73677209345999</c:v>
                </c:pt>
                <c:pt idx="2211">
                  <c:v>79.700115340253745</c:v>
                </c:pt>
                <c:pt idx="2212">
                  <c:v>79.620563035495707</c:v>
                </c:pt>
                <c:pt idx="2213">
                  <c:v>79.602952770013616</c:v>
                </c:pt>
                <c:pt idx="2214">
                  <c:v>79.590135463702694</c:v>
                </c:pt>
                <c:pt idx="2215">
                  <c:v>79.576113653500158</c:v>
                </c:pt>
                <c:pt idx="2216">
                  <c:v>79.575711657105757</c:v>
                </c:pt>
                <c:pt idx="2217">
                  <c:v>79.447066756574515</c:v>
                </c:pt>
                <c:pt idx="2218">
                  <c:v>79.44640753828034</c:v>
                </c:pt>
                <c:pt idx="2219">
                  <c:v>79.388261228988711</c:v>
                </c:pt>
                <c:pt idx="2220">
                  <c:v>79.378140246122484</c:v>
                </c:pt>
                <c:pt idx="2221">
                  <c:v>79.329789140433661</c:v>
                </c:pt>
                <c:pt idx="2222">
                  <c:v>79.310344827586221</c:v>
                </c:pt>
                <c:pt idx="2223">
                  <c:v>79.277209108000847</c:v>
                </c:pt>
                <c:pt idx="2224">
                  <c:v>79.256360078277879</c:v>
                </c:pt>
                <c:pt idx="2225">
                  <c:v>79.189564845504123</c:v>
                </c:pt>
                <c:pt idx="2226">
                  <c:v>79.096303057964406</c:v>
                </c:pt>
                <c:pt idx="2227">
                  <c:v>79.029606931958853</c:v>
                </c:pt>
                <c:pt idx="2228">
                  <c:v>79.028707489105528</c:v>
                </c:pt>
                <c:pt idx="2229">
                  <c:v>78.844550548881443</c:v>
                </c:pt>
                <c:pt idx="2230">
                  <c:v>78.813400711210932</c:v>
                </c:pt>
                <c:pt idx="2231">
                  <c:v>78.720445062586919</c:v>
                </c:pt>
                <c:pt idx="2232">
                  <c:v>78.712986710188858</c:v>
                </c:pt>
                <c:pt idx="2233">
                  <c:v>78.651685393258418</c:v>
                </c:pt>
                <c:pt idx="2234">
                  <c:v>78.632586128498588</c:v>
                </c:pt>
                <c:pt idx="2235">
                  <c:v>78.628441114187979</c:v>
                </c:pt>
                <c:pt idx="2236">
                  <c:v>78.605812087716174</c:v>
                </c:pt>
                <c:pt idx="2237">
                  <c:v>78.59363630349938</c:v>
                </c:pt>
                <c:pt idx="2238">
                  <c:v>78.591236827509704</c:v>
                </c:pt>
                <c:pt idx="2239">
                  <c:v>78.509440908851843</c:v>
                </c:pt>
                <c:pt idx="2240">
                  <c:v>78.44789356984478</c:v>
                </c:pt>
                <c:pt idx="2241">
                  <c:v>78.416456638363115</c:v>
                </c:pt>
                <c:pt idx="2242">
                  <c:v>78.373959571938173</c:v>
                </c:pt>
                <c:pt idx="2243">
                  <c:v>78.338797814207652</c:v>
                </c:pt>
                <c:pt idx="2244">
                  <c:v>78.314379186789239</c:v>
                </c:pt>
                <c:pt idx="2245">
                  <c:v>78.306448493288457</c:v>
                </c:pt>
                <c:pt idx="2246">
                  <c:v>78.25152867294662</c:v>
                </c:pt>
                <c:pt idx="2247">
                  <c:v>78.245058056471919</c:v>
                </c:pt>
                <c:pt idx="2248">
                  <c:v>78.242381289865335</c:v>
                </c:pt>
                <c:pt idx="2249">
                  <c:v>78.217134928893501</c:v>
                </c:pt>
                <c:pt idx="2250">
                  <c:v>78.061095682908359</c:v>
                </c:pt>
                <c:pt idx="2251">
                  <c:v>78.038649087953758</c:v>
                </c:pt>
                <c:pt idx="2252">
                  <c:v>78.002417924734488</c:v>
                </c:pt>
                <c:pt idx="2253">
                  <c:v>77.983125753314596</c:v>
                </c:pt>
                <c:pt idx="2254">
                  <c:v>77.955742887249727</c:v>
                </c:pt>
                <c:pt idx="2255">
                  <c:v>77.926777642737164</c:v>
                </c:pt>
                <c:pt idx="2256">
                  <c:v>77.91164658634537</c:v>
                </c:pt>
                <c:pt idx="2257">
                  <c:v>77.84482758620689</c:v>
                </c:pt>
                <c:pt idx="2258">
                  <c:v>77.723970944309912</c:v>
                </c:pt>
                <c:pt idx="2259">
                  <c:v>77.714503975832514</c:v>
                </c:pt>
                <c:pt idx="2260">
                  <c:v>77.709147061495145</c:v>
                </c:pt>
                <c:pt idx="2261">
                  <c:v>77.687253613666229</c:v>
                </c:pt>
                <c:pt idx="2262">
                  <c:v>77.486120842990346</c:v>
                </c:pt>
                <c:pt idx="2263">
                  <c:v>77.483660130718931</c:v>
                </c:pt>
                <c:pt idx="2264">
                  <c:v>77.460580912863065</c:v>
                </c:pt>
                <c:pt idx="2265">
                  <c:v>77.441540577716637</c:v>
                </c:pt>
                <c:pt idx="2266">
                  <c:v>77.357293868921772</c:v>
                </c:pt>
                <c:pt idx="2267">
                  <c:v>77.267577977494142</c:v>
                </c:pt>
                <c:pt idx="2268">
                  <c:v>77.186267687311528</c:v>
                </c:pt>
                <c:pt idx="2269">
                  <c:v>77.048034934497821</c:v>
                </c:pt>
                <c:pt idx="2270">
                  <c:v>76.896627405077197</c:v>
                </c:pt>
                <c:pt idx="2271">
                  <c:v>76.797860145204424</c:v>
                </c:pt>
                <c:pt idx="2272">
                  <c:v>76.733180031154973</c:v>
                </c:pt>
                <c:pt idx="2273">
                  <c:v>76.655433866891343</c:v>
                </c:pt>
                <c:pt idx="2274">
                  <c:v>76.630627088657349</c:v>
                </c:pt>
                <c:pt idx="2275">
                  <c:v>76.57314946901252</c:v>
                </c:pt>
                <c:pt idx="2276">
                  <c:v>76.547401410289893</c:v>
                </c:pt>
                <c:pt idx="2277">
                  <c:v>76.510104374861214</c:v>
                </c:pt>
                <c:pt idx="2278">
                  <c:v>76.48360331884632</c:v>
                </c:pt>
                <c:pt idx="2279">
                  <c:v>76.441139390838828</c:v>
                </c:pt>
                <c:pt idx="2280">
                  <c:v>76.36531832875599</c:v>
                </c:pt>
                <c:pt idx="2281">
                  <c:v>76.341237249966895</c:v>
                </c:pt>
                <c:pt idx="2282">
                  <c:v>76.309864143496839</c:v>
                </c:pt>
                <c:pt idx="2283">
                  <c:v>76.267698789868206</c:v>
                </c:pt>
                <c:pt idx="2284">
                  <c:v>76.266585257027458</c:v>
                </c:pt>
                <c:pt idx="2285">
                  <c:v>76.161173597874352</c:v>
                </c:pt>
                <c:pt idx="2286">
                  <c:v>76.13699134597681</c:v>
                </c:pt>
                <c:pt idx="2287">
                  <c:v>76.004894788646226</c:v>
                </c:pt>
                <c:pt idx="2288">
                  <c:v>75.948028403082048</c:v>
                </c:pt>
                <c:pt idx="2289">
                  <c:v>75.832376578645238</c:v>
                </c:pt>
                <c:pt idx="2290">
                  <c:v>75.825266815586986</c:v>
                </c:pt>
                <c:pt idx="2291">
                  <c:v>75.759413697245407</c:v>
                </c:pt>
                <c:pt idx="2292">
                  <c:v>75.669055610995201</c:v>
                </c:pt>
                <c:pt idx="2293">
                  <c:v>75.639980433719217</c:v>
                </c:pt>
                <c:pt idx="2294">
                  <c:v>75.629585564148329</c:v>
                </c:pt>
                <c:pt idx="2295">
                  <c:v>75.549016571163094</c:v>
                </c:pt>
                <c:pt idx="2296">
                  <c:v>75.523266978173211</c:v>
                </c:pt>
                <c:pt idx="2297">
                  <c:v>75.494146087121408</c:v>
                </c:pt>
                <c:pt idx="2298">
                  <c:v>75.492716366752376</c:v>
                </c:pt>
                <c:pt idx="2299">
                  <c:v>75.437062937062933</c:v>
                </c:pt>
                <c:pt idx="2300">
                  <c:v>75.406804733727796</c:v>
                </c:pt>
                <c:pt idx="2301">
                  <c:v>75.380973516792437</c:v>
                </c:pt>
                <c:pt idx="2302">
                  <c:v>75.360710321864588</c:v>
                </c:pt>
                <c:pt idx="2303">
                  <c:v>75.357142857142861</c:v>
                </c:pt>
                <c:pt idx="2304">
                  <c:v>75.356189694107968</c:v>
                </c:pt>
                <c:pt idx="2305">
                  <c:v>75.339449541284409</c:v>
                </c:pt>
                <c:pt idx="2306">
                  <c:v>75.216609449076344</c:v>
                </c:pt>
                <c:pt idx="2307">
                  <c:v>75.177908679219598</c:v>
                </c:pt>
                <c:pt idx="2308">
                  <c:v>75.049662296384582</c:v>
                </c:pt>
                <c:pt idx="2309">
                  <c:v>75.011526048870451</c:v>
                </c:pt>
                <c:pt idx="2310">
                  <c:v>74.980872226472826</c:v>
                </c:pt>
                <c:pt idx="2311">
                  <c:v>74.980832336614839</c:v>
                </c:pt>
                <c:pt idx="2312">
                  <c:v>74.77577378428623</c:v>
                </c:pt>
                <c:pt idx="2313">
                  <c:v>74.757922535211264</c:v>
                </c:pt>
                <c:pt idx="2314">
                  <c:v>74.743202416918422</c:v>
                </c:pt>
                <c:pt idx="2315">
                  <c:v>74.731182795698913</c:v>
                </c:pt>
                <c:pt idx="2316">
                  <c:v>74.628466370461155</c:v>
                </c:pt>
                <c:pt idx="2317">
                  <c:v>74.588358449828803</c:v>
                </c:pt>
                <c:pt idx="2318">
                  <c:v>74.441230607415179</c:v>
                </c:pt>
                <c:pt idx="2319">
                  <c:v>74.433081369497557</c:v>
                </c:pt>
                <c:pt idx="2320">
                  <c:v>74.360699865410481</c:v>
                </c:pt>
                <c:pt idx="2321">
                  <c:v>74.355215967565897</c:v>
                </c:pt>
                <c:pt idx="2322">
                  <c:v>74.353088414682446</c:v>
                </c:pt>
                <c:pt idx="2323">
                  <c:v>74.350620746693977</c:v>
                </c:pt>
                <c:pt idx="2324">
                  <c:v>74.247525082497248</c:v>
                </c:pt>
                <c:pt idx="2325">
                  <c:v>74.197023069909619</c:v>
                </c:pt>
                <c:pt idx="2326">
                  <c:v>74.193167459820728</c:v>
                </c:pt>
                <c:pt idx="2327">
                  <c:v>74.184751732757661</c:v>
                </c:pt>
                <c:pt idx="2328">
                  <c:v>74.164376482747286</c:v>
                </c:pt>
                <c:pt idx="2329">
                  <c:v>74.133333333333326</c:v>
                </c:pt>
                <c:pt idx="2330">
                  <c:v>74.099858848297828</c:v>
                </c:pt>
                <c:pt idx="2331">
                  <c:v>74.050780340088522</c:v>
                </c:pt>
                <c:pt idx="2332">
                  <c:v>74.028237754924163</c:v>
                </c:pt>
                <c:pt idx="2333">
                  <c:v>74.02396137569292</c:v>
                </c:pt>
                <c:pt idx="2334">
                  <c:v>73.958488875615956</c:v>
                </c:pt>
                <c:pt idx="2335">
                  <c:v>73.955461293743383</c:v>
                </c:pt>
                <c:pt idx="2336">
                  <c:v>73.940473897129664</c:v>
                </c:pt>
                <c:pt idx="2337">
                  <c:v>73.935638616829891</c:v>
                </c:pt>
                <c:pt idx="2338">
                  <c:v>73.821454136414758</c:v>
                </c:pt>
                <c:pt idx="2339">
                  <c:v>73.786407766990294</c:v>
                </c:pt>
                <c:pt idx="2340">
                  <c:v>73.764292441354911</c:v>
                </c:pt>
                <c:pt idx="2341">
                  <c:v>73.749426342358873</c:v>
                </c:pt>
                <c:pt idx="2342">
                  <c:v>73.567375886524815</c:v>
                </c:pt>
                <c:pt idx="2343">
                  <c:v>73.439535116721771</c:v>
                </c:pt>
                <c:pt idx="2344">
                  <c:v>73.315744841232458</c:v>
                </c:pt>
                <c:pt idx="2345">
                  <c:v>73.27312959751211</c:v>
                </c:pt>
                <c:pt idx="2346">
                  <c:v>73.182751540041068</c:v>
                </c:pt>
                <c:pt idx="2347">
                  <c:v>73.096621971571608</c:v>
                </c:pt>
                <c:pt idx="2348">
                  <c:v>72.990936555891238</c:v>
                </c:pt>
                <c:pt idx="2349">
                  <c:v>72.91460451723205</c:v>
                </c:pt>
                <c:pt idx="2350">
                  <c:v>72.898239587805932</c:v>
                </c:pt>
                <c:pt idx="2351">
                  <c:v>72.885092311931658</c:v>
                </c:pt>
                <c:pt idx="2352">
                  <c:v>72.855257369115719</c:v>
                </c:pt>
                <c:pt idx="2353">
                  <c:v>72.839977112340279</c:v>
                </c:pt>
                <c:pt idx="2354">
                  <c:v>72.785571142284567</c:v>
                </c:pt>
                <c:pt idx="2355">
                  <c:v>72.59205776173286</c:v>
                </c:pt>
                <c:pt idx="2356">
                  <c:v>72.563336652284534</c:v>
                </c:pt>
                <c:pt idx="2357">
                  <c:v>72.511933711609458</c:v>
                </c:pt>
                <c:pt idx="2358">
                  <c:v>72.402854877081694</c:v>
                </c:pt>
                <c:pt idx="2359">
                  <c:v>72.367227652927539</c:v>
                </c:pt>
                <c:pt idx="2360">
                  <c:v>72.159437996334759</c:v>
                </c:pt>
                <c:pt idx="2361">
                  <c:v>72.110994028802253</c:v>
                </c:pt>
                <c:pt idx="2362">
                  <c:v>72.02889034799739</c:v>
                </c:pt>
                <c:pt idx="2363">
                  <c:v>72.027695351137481</c:v>
                </c:pt>
                <c:pt idx="2364">
                  <c:v>71.894093686354381</c:v>
                </c:pt>
                <c:pt idx="2365">
                  <c:v>71.890286512928014</c:v>
                </c:pt>
                <c:pt idx="2366">
                  <c:v>71.847383501734271</c:v>
                </c:pt>
                <c:pt idx="2367">
                  <c:v>71.777229650785415</c:v>
                </c:pt>
                <c:pt idx="2368">
                  <c:v>71.75630894723426</c:v>
                </c:pt>
                <c:pt idx="2369">
                  <c:v>71.543086172344687</c:v>
                </c:pt>
                <c:pt idx="2370">
                  <c:v>71.524871626665458</c:v>
                </c:pt>
                <c:pt idx="2371">
                  <c:v>71.507416350465661</c:v>
                </c:pt>
                <c:pt idx="2372">
                  <c:v>71.4824872176371</c:v>
                </c:pt>
                <c:pt idx="2373">
                  <c:v>71.313809975900085</c:v>
                </c:pt>
                <c:pt idx="2374">
                  <c:v>71.10051626371768</c:v>
                </c:pt>
                <c:pt idx="2375">
                  <c:v>70.964450649769077</c:v>
                </c:pt>
                <c:pt idx="2376">
                  <c:v>70.905690622495314</c:v>
                </c:pt>
                <c:pt idx="2377">
                  <c:v>70.750551876379689</c:v>
                </c:pt>
                <c:pt idx="2378">
                  <c:v>70.609827460855058</c:v>
                </c:pt>
                <c:pt idx="2379">
                  <c:v>70.558267883676507</c:v>
                </c:pt>
                <c:pt idx="2380">
                  <c:v>70.477148284724564</c:v>
                </c:pt>
                <c:pt idx="2381">
                  <c:v>70.335212103233459</c:v>
                </c:pt>
                <c:pt idx="2382">
                  <c:v>70.214991284137142</c:v>
                </c:pt>
                <c:pt idx="2383">
                  <c:v>70.194384449244069</c:v>
                </c:pt>
                <c:pt idx="2384">
                  <c:v>70.051259679354359</c:v>
                </c:pt>
                <c:pt idx="2385">
                  <c:v>70.046801872074894</c:v>
                </c:pt>
                <c:pt idx="2386">
                  <c:v>69.973016729627631</c:v>
                </c:pt>
                <c:pt idx="2387">
                  <c:v>69.899567486608447</c:v>
                </c:pt>
                <c:pt idx="2388">
                  <c:v>69.778476450409499</c:v>
                </c:pt>
                <c:pt idx="2389">
                  <c:v>69.7594501718213</c:v>
                </c:pt>
                <c:pt idx="2390">
                  <c:v>69.749764190201404</c:v>
                </c:pt>
                <c:pt idx="2391">
                  <c:v>69.692135219041063</c:v>
                </c:pt>
                <c:pt idx="2392">
                  <c:v>69.649560060300018</c:v>
                </c:pt>
                <c:pt idx="2393">
                  <c:v>69.627694317439591</c:v>
                </c:pt>
                <c:pt idx="2394">
                  <c:v>69.612328437274243</c:v>
                </c:pt>
                <c:pt idx="2395">
                  <c:v>69.604913678618857</c:v>
                </c:pt>
                <c:pt idx="2396">
                  <c:v>69.568788501026688</c:v>
                </c:pt>
                <c:pt idx="2397">
                  <c:v>69.553450608931001</c:v>
                </c:pt>
                <c:pt idx="2398">
                  <c:v>69.505055880787666</c:v>
                </c:pt>
                <c:pt idx="2399">
                  <c:v>69.455882480067089</c:v>
                </c:pt>
                <c:pt idx="2400">
                  <c:v>69.397637032732916</c:v>
                </c:pt>
                <c:pt idx="2401">
                  <c:v>69.307309605817068</c:v>
                </c:pt>
                <c:pt idx="2402">
                  <c:v>69.275903453793831</c:v>
                </c:pt>
                <c:pt idx="2403">
                  <c:v>69.186418962203732</c:v>
                </c:pt>
                <c:pt idx="2404">
                  <c:v>69.118919217389703</c:v>
                </c:pt>
                <c:pt idx="2405">
                  <c:v>69.036812909732731</c:v>
                </c:pt>
                <c:pt idx="2406">
                  <c:v>69.027154483912682</c:v>
                </c:pt>
                <c:pt idx="2407">
                  <c:v>68.928945332058788</c:v>
                </c:pt>
                <c:pt idx="2408">
                  <c:v>68.92846177463926</c:v>
                </c:pt>
                <c:pt idx="2409">
                  <c:v>68.893559525596743</c:v>
                </c:pt>
                <c:pt idx="2410">
                  <c:v>68.876001104667239</c:v>
                </c:pt>
                <c:pt idx="2411">
                  <c:v>68.835342297295739</c:v>
                </c:pt>
                <c:pt idx="2412">
                  <c:v>68.678257367255156</c:v>
                </c:pt>
                <c:pt idx="2413">
                  <c:v>68.612191958495458</c:v>
                </c:pt>
                <c:pt idx="2414">
                  <c:v>68.56577724010927</c:v>
                </c:pt>
                <c:pt idx="2415">
                  <c:v>68.488600332175736</c:v>
                </c:pt>
                <c:pt idx="2416">
                  <c:v>68.406466512702082</c:v>
                </c:pt>
                <c:pt idx="2417">
                  <c:v>68.337617823479007</c:v>
                </c:pt>
                <c:pt idx="2418">
                  <c:v>68.278044248009849</c:v>
                </c:pt>
                <c:pt idx="2419">
                  <c:v>68.249780123131046</c:v>
                </c:pt>
                <c:pt idx="2420">
                  <c:v>68.133844393176986</c:v>
                </c:pt>
                <c:pt idx="2421">
                  <c:v>68.069222938581618</c:v>
                </c:pt>
                <c:pt idx="2422">
                  <c:v>68.065950753877871</c:v>
                </c:pt>
                <c:pt idx="2423">
                  <c:v>67.96233271066302</c:v>
                </c:pt>
                <c:pt idx="2424">
                  <c:v>67.872340425531917</c:v>
                </c:pt>
                <c:pt idx="2425">
                  <c:v>67.700534759358277</c:v>
                </c:pt>
                <c:pt idx="2426">
                  <c:v>67.666899278902065</c:v>
                </c:pt>
                <c:pt idx="2427">
                  <c:v>67.601135557132721</c:v>
                </c:pt>
                <c:pt idx="2428">
                  <c:v>67.557297233107704</c:v>
                </c:pt>
                <c:pt idx="2429">
                  <c:v>67.549510856597465</c:v>
                </c:pt>
                <c:pt idx="2430">
                  <c:v>67.484044339939544</c:v>
                </c:pt>
                <c:pt idx="2431">
                  <c:v>67.470358876422353</c:v>
                </c:pt>
                <c:pt idx="2432">
                  <c:v>67.465085433408746</c:v>
                </c:pt>
                <c:pt idx="2433">
                  <c:v>67.338748208313433</c:v>
                </c:pt>
                <c:pt idx="2434">
                  <c:v>67.315460888725653</c:v>
                </c:pt>
                <c:pt idx="2435">
                  <c:v>67.220902612826592</c:v>
                </c:pt>
                <c:pt idx="2436">
                  <c:v>67.217186141810515</c:v>
                </c:pt>
                <c:pt idx="2437">
                  <c:v>67.170920619100514</c:v>
                </c:pt>
                <c:pt idx="2438">
                  <c:v>67.151649370380881</c:v>
                </c:pt>
                <c:pt idx="2439">
                  <c:v>67.124521504165727</c:v>
                </c:pt>
                <c:pt idx="2440">
                  <c:v>67.05551086082059</c:v>
                </c:pt>
                <c:pt idx="2441">
                  <c:v>67.034736599953987</c:v>
                </c:pt>
                <c:pt idx="2442">
                  <c:v>67.004440396219991</c:v>
                </c:pt>
                <c:pt idx="2443">
                  <c:v>66.972391202620514</c:v>
                </c:pt>
                <c:pt idx="2444">
                  <c:v>66.912522801173765</c:v>
                </c:pt>
                <c:pt idx="2445">
                  <c:v>66.906740535549403</c:v>
                </c:pt>
                <c:pt idx="2446">
                  <c:v>66.858674277361075</c:v>
                </c:pt>
                <c:pt idx="2447">
                  <c:v>66.852135206565578</c:v>
                </c:pt>
                <c:pt idx="2448">
                  <c:v>66.666666666666686</c:v>
                </c:pt>
                <c:pt idx="2449">
                  <c:v>66.504228981123617</c:v>
                </c:pt>
                <c:pt idx="2450">
                  <c:v>66.44905572394498</c:v>
                </c:pt>
                <c:pt idx="2451">
                  <c:v>66.401638681508246</c:v>
                </c:pt>
                <c:pt idx="2452">
                  <c:v>66.392993979200867</c:v>
                </c:pt>
                <c:pt idx="2453">
                  <c:v>66.321660629061029</c:v>
                </c:pt>
                <c:pt idx="2454">
                  <c:v>66.25837762884214</c:v>
                </c:pt>
                <c:pt idx="2455">
                  <c:v>66.193733684368709</c:v>
                </c:pt>
                <c:pt idx="2456">
                  <c:v>66.08753023971849</c:v>
                </c:pt>
                <c:pt idx="2457">
                  <c:v>66.002148740599267</c:v>
                </c:pt>
                <c:pt idx="2458">
                  <c:v>65.992527757801128</c:v>
                </c:pt>
                <c:pt idx="2459">
                  <c:v>65.989266115901842</c:v>
                </c:pt>
                <c:pt idx="2460">
                  <c:v>65.863744443295758</c:v>
                </c:pt>
                <c:pt idx="2461">
                  <c:v>65.72843954064399</c:v>
                </c:pt>
                <c:pt idx="2462">
                  <c:v>65.713367609254504</c:v>
                </c:pt>
                <c:pt idx="2463">
                  <c:v>65.652398143372864</c:v>
                </c:pt>
                <c:pt idx="2464">
                  <c:v>65.639589169000942</c:v>
                </c:pt>
                <c:pt idx="2465">
                  <c:v>65.60580681183697</c:v>
                </c:pt>
                <c:pt idx="2466">
                  <c:v>65.495995070856452</c:v>
                </c:pt>
                <c:pt idx="2467">
                  <c:v>65.483169957631759</c:v>
                </c:pt>
                <c:pt idx="2468">
                  <c:v>65.440422101714802</c:v>
                </c:pt>
                <c:pt idx="2469">
                  <c:v>65.385095805540999</c:v>
                </c:pt>
                <c:pt idx="2470">
                  <c:v>65.295146335829997</c:v>
                </c:pt>
                <c:pt idx="2471">
                  <c:v>65.288466562660972</c:v>
                </c:pt>
                <c:pt idx="2472">
                  <c:v>65.285875012785112</c:v>
                </c:pt>
                <c:pt idx="2473">
                  <c:v>65.272207082001643</c:v>
                </c:pt>
                <c:pt idx="2474">
                  <c:v>65.14219653179191</c:v>
                </c:pt>
                <c:pt idx="2475">
                  <c:v>65.110995340221706</c:v>
                </c:pt>
                <c:pt idx="2476">
                  <c:v>65.088868101028993</c:v>
                </c:pt>
                <c:pt idx="2477">
                  <c:v>65.059250302297471</c:v>
                </c:pt>
                <c:pt idx="2478">
                  <c:v>65.05673718423904</c:v>
                </c:pt>
                <c:pt idx="2479">
                  <c:v>65.024630541871943</c:v>
                </c:pt>
                <c:pt idx="2480">
                  <c:v>65.000754944889025</c:v>
                </c:pt>
                <c:pt idx="2481">
                  <c:v>64.924888523312717</c:v>
                </c:pt>
                <c:pt idx="2482">
                  <c:v>64.915042970543851</c:v>
                </c:pt>
                <c:pt idx="2483">
                  <c:v>64.914417981360799</c:v>
                </c:pt>
                <c:pt idx="2484">
                  <c:v>64.901844140392626</c:v>
                </c:pt>
                <c:pt idx="2485">
                  <c:v>64.857359252713962</c:v>
                </c:pt>
                <c:pt idx="2486">
                  <c:v>64.840556009811934</c:v>
                </c:pt>
                <c:pt idx="2487">
                  <c:v>64.745047093212065</c:v>
                </c:pt>
                <c:pt idx="2488">
                  <c:v>64.739280819682818</c:v>
                </c:pt>
                <c:pt idx="2489">
                  <c:v>64.639275315431888</c:v>
                </c:pt>
                <c:pt idx="2490">
                  <c:v>64.523995317986731</c:v>
                </c:pt>
                <c:pt idx="2491">
                  <c:v>64.516129032258078</c:v>
                </c:pt>
                <c:pt idx="2492">
                  <c:v>64.43420061167501</c:v>
                </c:pt>
                <c:pt idx="2493">
                  <c:v>64.382896015549079</c:v>
                </c:pt>
                <c:pt idx="2494">
                  <c:v>64.309199922635543</c:v>
                </c:pt>
                <c:pt idx="2495">
                  <c:v>64.193183247390266</c:v>
                </c:pt>
                <c:pt idx="2496">
                  <c:v>64.158601311270701</c:v>
                </c:pt>
                <c:pt idx="2497">
                  <c:v>64.149721538660799</c:v>
                </c:pt>
                <c:pt idx="2498">
                  <c:v>64.064359709058863</c:v>
                </c:pt>
                <c:pt idx="2499">
                  <c:v>63.884710760600029</c:v>
                </c:pt>
                <c:pt idx="2500">
                  <c:v>63.847104134873916</c:v>
                </c:pt>
                <c:pt idx="2501">
                  <c:v>63.832276672743603</c:v>
                </c:pt>
                <c:pt idx="2502">
                  <c:v>63.831748775568997</c:v>
                </c:pt>
                <c:pt idx="2503">
                  <c:v>63.688972268030312</c:v>
                </c:pt>
                <c:pt idx="2504">
                  <c:v>63.615903975994001</c:v>
                </c:pt>
                <c:pt idx="2505">
                  <c:v>63.572923935799025</c:v>
                </c:pt>
                <c:pt idx="2506">
                  <c:v>63.54032163399458</c:v>
                </c:pt>
                <c:pt idx="2507">
                  <c:v>63.513075676926633</c:v>
                </c:pt>
                <c:pt idx="2508">
                  <c:v>63.192151683803417</c:v>
                </c:pt>
                <c:pt idx="2509">
                  <c:v>63.166887392915385</c:v>
                </c:pt>
                <c:pt idx="2510">
                  <c:v>63.132931272772964</c:v>
                </c:pt>
                <c:pt idx="2511">
                  <c:v>63.100623548111002</c:v>
                </c:pt>
                <c:pt idx="2512">
                  <c:v>63.058419243986265</c:v>
                </c:pt>
                <c:pt idx="2513">
                  <c:v>62.972372181644971</c:v>
                </c:pt>
                <c:pt idx="2514">
                  <c:v>62.92395196966504</c:v>
                </c:pt>
                <c:pt idx="2515">
                  <c:v>62.863157894736844</c:v>
                </c:pt>
                <c:pt idx="2516">
                  <c:v>62.769735045069666</c:v>
                </c:pt>
                <c:pt idx="2517">
                  <c:v>62.756080718176918</c:v>
                </c:pt>
                <c:pt idx="2518">
                  <c:v>62.672811059907815</c:v>
                </c:pt>
                <c:pt idx="2519">
                  <c:v>62.671609231223471</c:v>
                </c:pt>
                <c:pt idx="2520">
                  <c:v>62.593103448275855</c:v>
                </c:pt>
                <c:pt idx="2521">
                  <c:v>62.589725545390564</c:v>
                </c:pt>
                <c:pt idx="2522">
                  <c:v>62.328106764093974</c:v>
                </c:pt>
                <c:pt idx="2523">
                  <c:v>62.218756961461338</c:v>
                </c:pt>
                <c:pt idx="2524">
                  <c:v>62.17327962978834</c:v>
                </c:pt>
                <c:pt idx="2525">
                  <c:v>62.138824310860173</c:v>
                </c:pt>
                <c:pt idx="2526">
                  <c:v>62.100867144224367</c:v>
                </c:pt>
                <c:pt idx="2527">
                  <c:v>61.975844755054965</c:v>
                </c:pt>
                <c:pt idx="2528">
                  <c:v>61.933952936523639</c:v>
                </c:pt>
                <c:pt idx="2529">
                  <c:v>61.888087999180129</c:v>
                </c:pt>
                <c:pt idx="2530">
                  <c:v>61.85392527014713</c:v>
                </c:pt>
                <c:pt idx="2531">
                  <c:v>61.823253178345311</c:v>
                </c:pt>
                <c:pt idx="2532">
                  <c:v>61.780796076212027</c:v>
                </c:pt>
                <c:pt idx="2533">
                  <c:v>61.774119798811142</c:v>
                </c:pt>
                <c:pt idx="2534">
                  <c:v>61.768374958629295</c:v>
                </c:pt>
                <c:pt idx="2535">
                  <c:v>61.758294986679573</c:v>
                </c:pt>
                <c:pt idx="2536">
                  <c:v>61.468437546634817</c:v>
                </c:pt>
                <c:pt idx="2537">
                  <c:v>61.467509586485647</c:v>
                </c:pt>
                <c:pt idx="2538">
                  <c:v>61.293513140707915</c:v>
                </c:pt>
                <c:pt idx="2539">
                  <c:v>61.006289308176122</c:v>
                </c:pt>
                <c:pt idx="2540">
                  <c:v>60.946564885496201</c:v>
                </c:pt>
                <c:pt idx="2541">
                  <c:v>60.932248363700694</c:v>
                </c:pt>
                <c:pt idx="2542">
                  <c:v>60.918614020950855</c:v>
                </c:pt>
                <c:pt idx="2543">
                  <c:v>60.843457617651183</c:v>
                </c:pt>
                <c:pt idx="2544">
                  <c:v>60.816022412302914</c:v>
                </c:pt>
                <c:pt idx="2545">
                  <c:v>60.72637734687595</c:v>
                </c:pt>
                <c:pt idx="2546">
                  <c:v>60.663190266078345</c:v>
                </c:pt>
                <c:pt idx="2547">
                  <c:v>60.521032270701738</c:v>
                </c:pt>
                <c:pt idx="2548">
                  <c:v>60.519892604344648</c:v>
                </c:pt>
                <c:pt idx="2549">
                  <c:v>60.515021459227455</c:v>
                </c:pt>
                <c:pt idx="2550">
                  <c:v>60.32744637307664</c:v>
                </c:pt>
                <c:pt idx="2551">
                  <c:v>60.310562039162079</c:v>
                </c:pt>
                <c:pt idx="2552">
                  <c:v>60.249639942390786</c:v>
                </c:pt>
                <c:pt idx="2553">
                  <c:v>60.206263363098969</c:v>
                </c:pt>
                <c:pt idx="2554">
                  <c:v>60.156806842480393</c:v>
                </c:pt>
                <c:pt idx="2555">
                  <c:v>60.118886787354768</c:v>
                </c:pt>
                <c:pt idx="2556">
                  <c:v>60.109890109890131</c:v>
                </c:pt>
                <c:pt idx="2557">
                  <c:v>60.099337748344368</c:v>
                </c:pt>
                <c:pt idx="2558">
                  <c:v>60.079163132598239</c:v>
                </c:pt>
                <c:pt idx="2559">
                  <c:v>60.007496251874073</c:v>
                </c:pt>
                <c:pt idx="2560">
                  <c:v>59.920700479101271</c:v>
                </c:pt>
                <c:pt idx="2561">
                  <c:v>59.854604200323081</c:v>
                </c:pt>
                <c:pt idx="2562">
                  <c:v>59.841897233201593</c:v>
                </c:pt>
                <c:pt idx="2563">
                  <c:v>59.810856960576444</c:v>
                </c:pt>
                <c:pt idx="2564">
                  <c:v>59.773894410167372</c:v>
                </c:pt>
                <c:pt idx="2565">
                  <c:v>59.723791588198367</c:v>
                </c:pt>
                <c:pt idx="2566">
                  <c:v>59.715236400216668</c:v>
                </c:pt>
                <c:pt idx="2567">
                  <c:v>59.681025680793027</c:v>
                </c:pt>
                <c:pt idx="2568">
                  <c:v>59.669866541793482</c:v>
                </c:pt>
                <c:pt idx="2569">
                  <c:v>59.644105497299023</c:v>
                </c:pt>
                <c:pt idx="2570">
                  <c:v>59.526506570004528</c:v>
                </c:pt>
                <c:pt idx="2571">
                  <c:v>59.419603598728258</c:v>
                </c:pt>
                <c:pt idx="2572">
                  <c:v>59.163103237629798</c:v>
                </c:pt>
                <c:pt idx="2573">
                  <c:v>59.151184533305866</c:v>
                </c:pt>
                <c:pt idx="2574">
                  <c:v>59.067257660435558</c:v>
                </c:pt>
                <c:pt idx="2575">
                  <c:v>58.975592160634847</c:v>
                </c:pt>
                <c:pt idx="2576">
                  <c:v>58.933581116094558</c:v>
                </c:pt>
                <c:pt idx="2577">
                  <c:v>58.809069634815444</c:v>
                </c:pt>
                <c:pt idx="2578">
                  <c:v>58.802345385285435</c:v>
                </c:pt>
                <c:pt idx="2579">
                  <c:v>58.734369079196682</c:v>
                </c:pt>
                <c:pt idx="2580">
                  <c:v>58.696023212152227</c:v>
                </c:pt>
                <c:pt idx="2581">
                  <c:v>58.68372943327239</c:v>
                </c:pt>
                <c:pt idx="2582">
                  <c:v>58.630511482777621</c:v>
                </c:pt>
                <c:pt idx="2583">
                  <c:v>58.53336850435241</c:v>
                </c:pt>
                <c:pt idx="2584">
                  <c:v>58.489984591679502</c:v>
                </c:pt>
                <c:pt idx="2585">
                  <c:v>58.489461358313804</c:v>
                </c:pt>
                <c:pt idx="2586">
                  <c:v>58.483826155983337</c:v>
                </c:pt>
                <c:pt idx="2587">
                  <c:v>58.32453361492432</c:v>
                </c:pt>
                <c:pt idx="2588">
                  <c:v>58.267159367874825</c:v>
                </c:pt>
                <c:pt idx="2589">
                  <c:v>58.215613382899619</c:v>
                </c:pt>
                <c:pt idx="2590">
                  <c:v>58.091182364729463</c:v>
                </c:pt>
                <c:pt idx="2591">
                  <c:v>58.07228915662651</c:v>
                </c:pt>
                <c:pt idx="2592">
                  <c:v>58.00804504604244</c:v>
                </c:pt>
                <c:pt idx="2593">
                  <c:v>57.980652962515109</c:v>
                </c:pt>
                <c:pt idx="2594">
                  <c:v>57.917213189763004</c:v>
                </c:pt>
                <c:pt idx="2595">
                  <c:v>57.901977644024072</c:v>
                </c:pt>
                <c:pt idx="2596">
                  <c:v>57.791834387579058</c:v>
                </c:pt>
                <c:pt idx="2597">
                  <c:v>57.779759251003128</c:v>
                </c:pt>
                <c:pt idx="2598">
                  <c:v>57.675823789784317</c:v>
                </c:pt>
                <c:pt idx="2599">
                  <c:v>57.635180578401901</c:v>
                </c:pt>
                <c:pt idx="2600">
                  <c:v>57.5394925801819</c:v>
                </c:pt>
                <c:pt idx="2601">
                  <c:v>57.537688442211049</c:v>
                </c:pt>
                <c:pt idx="2602">
                  <c:v>57.367549668874176</c:v>
                </c:pt>
                <c:pt idx="2603">
                  <c:v>57.361293141109655</c:v>
                </c:pt>
                <c:pt idx="2604">
                  <c:v>57.216621588394389</c:v>
                </c:pt>
                <c:pt idx="2605">
                  <c:v>57.188814649839173</c:v>
                </c:pt>
                <c:pt idx="2606">
                  <c:v>57.13602448823417</c:v>
                </c:pt>
                <c:pt idx="2607">
                  <c:v>57.100388749142468</c:v>
                </c:pt>
                <c:pt idx="2608">
                  <c:v>57.073674034689816</c:v>
                </c:pt>
                <c:pt idx="2609">
                  <c:v>57.016806722689068</c:v>
                </c:pt>
                <c:pt idx="2610">
                  <c:v>56.858704417166905</c:v>
                </c:pt>
                <c:pt idx="2611">
                  <c:v>56.848120883378527</c:v>
                </c:pt>
                <c:pt idx="2612">
                  <c:v>56.657381615598865</c:v>
                </c:pt>
                <c:pt idx="2613">
                  <c:v>56.529916539320567</c:v>
                </c:pt>
                <c:pt idx="2614">
                  <c:v>56.459566074950686</c:v>
                </c:pt>
                <c:pt idx="2615">
                  <c:v>56.453290552333272</c:v>
                </c:pt>
                <c:pt idx="2616">
                  <c:v>56.376685093589373</c:v>
                </c:pt>
                <c:pt idx="2617">
                  <c:v>56.358760928465671</c:v>
                </c:pt>
                <c:pt idx="2618">
                  <c:v>56.349500185116625</c:v>
                </c:pt>
                <c:pt idx="2619">
                  <c:v>56.303250664785367</c:v>
                </c:pt>
                <c:pt idx="2620">
                  <c:v>56.243329775880454</c:v>
                </c:pt>
                <c:pt idx="2621">
                  <c:v>56.223042950489429</c:v>
                </c:pt>
                <c:pt idx="2622">
                  <c:v>56.051731593222996</c:v>
                </c:pt>
                <c:pt idx="2623">
                  <c:v>55.903890160183067</c:v>
                </c:pt>
                <c:pt idx="2624">
                  <c:v>55.874007735909345</c:v>
                </c:pt>
                <c:pt idx="2625">
                  <c:v>55.854185974667899</c:v>
                </c:pt>
                <c:pt idx="2626">
                  <c:v>55.810314545744859</c:v>
                </c:pt>
                <c:pt idx="2627">
                  <c:v>55.793849496905835</c:v>
                </c:pt>
                <c:pt idx="2628">
                  <c:v>55.766621438263229</c:v>
                </c:pt>
                <c:pt idx="2629">
                  <c:v>55.759663222349786</c:v>
                </c:pt>
                <c:pt idx="2630">
                  <c:v>55.734551574897807</c:v>
                </c:pt>
                <c:pt idx="2631">
                  <c:v>55.66541956173171</c:v>
                </c:pt>
                <c:pt idx="2632">
                  <c:v>55.246913580246911</c:v>
                </c:pt>
                <c:pt idx="2633">
                  <c:v>55.119346733668351</c:v>
                </c:pt>
                <c:pt idx="2634">
                  <c:v>55.093445643590428</c:v>
                </c:pt>
                <c:pt idx="2635">
                  <c:v>54.971770941352673</c:v>
                </c:pt>
                <c:pt idx="2636">
                  <c:v>54.781181619256017</c:v>
                </c:pt>
                <c:pt idx="2637">
                  <c:v>54.627177289058409</c:v>
                </c:pt>
                <c:pt idx="2638">
                  <c:v>54.5</c:v>
                </c:pt>
                <c:pt idx="2639">
                  <c:v>54.499514091350818</c:v>
                </c:pt>
                <c:pt idx="2640">
                  <c:v>54.285714285714306</c:v>
                </c:pt>
                <c:pt idx="2641">
                  <c:v>54.053839854172708</c:v>
                </c:pt>
                <c:pt idx="2642">
                  <c:v>54.002998500749641</c:v>
                </c:pt>
                <c:pt idx="2643">
                  <c:v>53.961807655750448</c:v>
                </c:pt>
                <c:pt idx="2644">
                  <c:v>53.944226332618285</c:v>
                </c:pt>
                <c:pt idx="2645">
                  <c:v>53.74631268436579</c:v>
                </c:pt>
                <c:pt idx="2646">
                  <c:v>53.6875</c:v>
                </c:pt>
                <c:pt idx="2647">
                  <c:v>53.54686578895658</c:v>
                </c:pt>
                <c:pt idx="2648">
                  <c:v>53.499458860174741</c:v>
                </c:pt>
                <c:pt idx="2649">
                  <c:v>53.45715150903402</c:v>
                </c:pt>
                <c:pt idx="2650">
                  <c:v>53.376488452009909</c:v>
                </c:pt>
                <c:pt idx="2651">
                  <c:v>53.130649137222662</c:v>
                </c:pt>
                <c:pt idx="2652">
                  <c:v>53.128834355828218</c:v>
                </c:pt>
                <c:pt idx="2653">
                  <c:v>53.09842041312271</c:v>
                </c:pt>
                <c:pt idx="2654">
                  <c:v>53.057771331883004</c:v>
                </c:pt>
                <c:pt idx="2655">
                  <c:v>53.009439765192496</c:v>
                </c:pt>
                <c:pt idx="2656">
                  <c:v>52.993517831942029</c:v>
                </c:pt>
                <c:pt idx="2657">
                  <c:v>52.989704550789781</c:v>
                </c:pt>
                <c:pt idx="2658">
                  <c:v>52.973720608575377</c:v>
                </c:pt>
                <c:pt idx="2659">
                  <c:v>52.965702757229309</c:v>
                </c:pt>
                <c:pt idx="2660">
                  <c:v>52.900432900432889</c:v>
                </c:pt>
                <c:pt idx="2661">
                  <c:v>52.892683028895448</c:v>
                </c:pt>
                <c:pt idx="2662">
                  <c:v>52.885861538925241</c:v>
                </c:pt>
                <c:pt idx="2663">
                  <c:v>52.857142857142833</c:v>
                </c:pt>
                <c:pt idx="2664">
                  <c:v>52.84519681827453</c:v>
                </c:pt>
                <c:pt idx="2665">
                  <c:v>52.602493252795256</c:v>
                </c:pt>
                <c:pt idx="2666">
                  <c:v>52.354948805460737</c:v>
                </c:pt>
                <c:pt idx="2667">
                  <c:v>52.195784663471358</c:v>
                </c:pt>
                <c:pt idx="2668">
                  <c:v>52.082419991231916</c:v>
                </c:pt>
                <c:pt idx="2669">
                  <c:v>52.063625956498157</c:v>
                </c:pt>
                <c:pt idx="2670">
                  <c:v>52.052167242040667</c:v>
                </c:pt>
                <c:pt idx="2671">
                  <c:v>52.018152696209285</c:v>
                </c:pt>
                <c:pt idx="2672">
                  <c:v>51.993633774501603</c:v>
                </c:pt>
                <c:pt idx="2673">
                  <c:v>51.803002790203294</c:v>
                </c:pt>
                <c:pt idx="2674">
                  <c:v>51.660611022977321</c:v>
                </c:pt>
                <c:pt idx="2675">
                  <c:v>51.554905757300361</c:v>
                </c:pt>
                <c:pt idx="2676">
                  <c:v>51.402091793906123</c:v>
                </c:pt>
                <c:pt idx="2677">
                  <c:v>51.300283262724122</c:v>
                </c:pt>
                <c:pt idx="2678">
                  <c:v>51.227135619281285</c:v>
                </c:pt>
                <c:pt idx="2679">
                  <c:v>50.817779488166252</c:v>
                </c:pt>
                <c:pt idx="2680">
                  <c:v>50.795141700404855</c:v>
                </c:pt>
                <c:pt idx="2681">
                  <c:v>50.784619287500448</c:v>
                </c:pt>
                <c:pt idx="2682">
                  <c:v>50.609641718251737</c:v>
                </c:pt>
                <c:pt idx="2683">
                  <c:v>50.510273506599532</c:v>
                </c:pt>
                <c:pt idx="2684">
                  <c:v>50.405968839148557</c:v>
                </c:pt>
                <c:pt idx="2685">
                  <c:v>50.179856115107924</c:v>
                </c:pt>
                <c:pt idx="2686">
                  <c:v>50.127607530404276</c:v>
                </c:pt>
                <c:pt idx="2687">
                  <c:v>50.084187968773932</c:v>
                </c:pt>
                <c:pt idx="2688">
                  <c:v>49.921038778733106</c:v>
                </c:pt>
                <c:pt idx="2689">
                  <c:v>49.916247906197668</c:v>
                </c:pt>
                <c:pt idx="2690">
                  <c:v>49.750178443968593</c:v>
                </c:pt>
                <c:pt idx="2691">
                  <c:v>49.627079747561652</c:v>
                </c:pt>
                <c:pt idx="2692">
                  <c:v>49.589379915363963</c:v>
                </c:pt>
                <c:pt idx="2693">
                  <c:v>49.585734256196957</c:v>
                </c:pt>
                <c:pt idx="2694">
                  <c:v>49.445871559633019</c:v>
                </c:pt>
                <c:pt idx="2695">
                  <c:v>49.298208559743472</c:v>
                </c:pt>
                <c:pt idx="2696">
                  <c:v>49.289297977144855</c:v>
                </c:pt>
                <c:pt idx="2697">
                  <c:v>49.285714285714278</c:v>
                </c:pt>
                <c:pt idx="2698">
                  <c:v>49.274171459873997</c:v>
                </c:pt>
                <c:pt idx="2699">
                  <c:v>49.205202312138709</c:v>
                </c:pt>
                <c:pt idx="2700">
                  <c:v>49.18375517103334</c:v>
                </c:pt>
                <c:pt idx="2701">
                  <c:v>49.14479504570923</c:v>
                </c:pt>
                <c:pt idx="2702">
                  <c:v>49.098281933625032</c:v>
                </c:pt>
                <c:pt idx="2703">
                  <c:v>49.068721901091834</c:v>
                </c:pt>
                <c:pt idx="2704">
                  <c:v>49.068622719814698</c:v>
                </c:pt>
                <c:pt idx="2705">
                  <c:v>49.008436507066932</c:v>
                </c:pt>
                <c:pt idx="2706">
                  <c:v>49.005772931366266</c:v>
                </c:pt>
                <c:pt idx="2707">
                  <c:v>48.946164404453242</c:v>
                </c:pt>
                <c:pt idx="2708">
                  <c:v>48.862175852423064</c:v>
                </c:pt>
                <c:pt idx="2709">
                  <c:v>48.862137203166242</c:v>
                </c:pt>
                <c:pt idx="2710">
                  <c:v>48.575220548052158</c:v>
                </c:pt>
                <c:pt idx="2711">
                  <c:v>48.517145505097318</c:v>
                </c:pt>
                <c:pt idx="2712">
                  <c:v>48.507242092817023</c:v>
                </c:pt>
                <c:pt idx="2713">
                  <c:v>48.439765830603136</c:v>
                </c:pt>
                <c:pt idx="2714">
                  <c:v>48.428053204353091</c:v>
                </c:pt>
                <c:pt idx="2715">
                  <c:v>48.218876239441784</c:v>
                </c:pt>
                <c:pt idx="2716">
                  <c:v>48.204108681245856</c:v>
                </c:pt>
                <c:pt idx="2717">
                  <c:v>48.145191557300393</c:v>
                </c:pt>
                <c:pt idx="2718">
                  <c:v>48.10526315789474</c:v>
                </c:pt>
                <c:pt idx="2719">
                  <c:v>48.074632790790019</c:v>
                </c:pt>
                <c:pt idx="2720">
                  <c:v>48.031676192146534</c:v>
                </c:pt>
                <c:pt idx="2721">
                  <c:v>48.016909259107479</c:v>
                </c:pt>
                <c:pt idx="2722">
                  <c:v>48.0150502956308</c:v>
                </c:pt>
                <c:pt idx="2723">
                  <c:v>47.958092794526408</c:v>
                </c:pt>
                <c:pt idx="2724">
                  <c:v>47.872816838334074</c:v>
                </c:pt>
                <c:pt idx="2725">
                  <c:v>47.739233165073557</c:v>
                </c:pt>
                <c:pt idx="2726">
                  <c:v>47.71241830065361</c:v>
                </c:pt>
                <c:pt idx="2727">
                  <c:v>47.52525252525254</c:v>
                </c:pt>
                <c:pt idx="2728">
                  <c:v>47.429878890686012</c:v>
                </c:pt>
                <c:pt idx="2729">
                  <c:v>47.417218543046346</c:v>
                </c:pt>
                <c:pt idx="2730">
                  <c:v>47.370243412624205</c:v>
                </c:pt>
                <c:pt idx="2731">
                  <c:v>47.244062739405678</c:v>
                </c:pt>
                <c:pt idx="2732">
                  <c:v>47.226101307604438</c:v>
                </c:pt>
                <c:pt idx="2733">
                  <c:v>47.224913100461578</c:v>
                </c:pt>
                <c:pt idx="2734">
                  <c:v>47.2188626229308</c:v>
                </c:pt>
                <c:pt idx="2735">
                  <c:v>47.178631051752916</c:v>
                </c:pt>
                <c:pt idx="2736">
                  <c:v>46.950771491550341</c:v>
                </c:pt>
                <c:pt idx="2737">
                  <c:v>46.732415736425708</c:v>
                </c:pt>
                <c:pt idx="2738">
                  <c:v>46.690765126086575</c:v>
                </c:pt>
                <c:pt idx="2739">
                  <c:v>46.622953826401925</c:v>
                </c:pt>
                <c:pt idx="2740">
                  <c:v>46.496502638360539</c:v>
                </c:pt>
                <c:pt idx="2741">
                  <c:v>46.440187929165148</c:v>
                </c:pt>
                <c:pt idx="2742">
                  <c:v>46.425765907305589</c:v>
                </c:pt>
                <c:pt idx="2743">
                  <c:v>46.423975681169679</c:v>
                </c:pt>
                <c:pt idx="2744">
                  <c:v>46.201657458563517</c:v>
                </c:pt>
                <c:pt idx="2745">
                  <c:v>46.136435538263754</c:v>
                </c:pt>
                <c:pt idx="2746">
                  <c:v>45.971122496506752</c:v>
                </c:pt>
                <c:pt idx="2747">
                  <c:v>45.961707746478879</c:v>
                </c:pt>
                <c:pt idx="2748">
                  <c:v>45.906267645398088</c:v>
                </c:pt>
                <c:pt idx="2749">
                  <c:v>45.659789801479178</c:v>
                </c:pt>
                <c:pt idx="2750">
                  <c:v>45.561312607944728</c:v>
                </c:pt>
                <c:pt idx="2751">
                  <c:v>45.408931259407922</c:v>
                </c:pt>
                <c:pt idx="2752">
                  <c:v>45.327040680670052</c:v>
                </c:pt>
                <c:pt idx="2753">
                  <c:v>45.097402597402606</c:v>
                </c:pt>
                <c:pt idx="2754">
                  <c:v>45.070069173147914</c:v>
                </c:pt>
                <c:pt idx="2755">
                  <c:v>44.926015570334101</c:v>
                </c:pt>
                <c:pt idx="2756">
                  <c:v>44.883344883344876</c:v>
                </c:pt>
                <c:pt idx="2757">
                  <c:v>44.822592324402592</c:v>
                </c:pt>
                <c:pt idx="2758">
                  <c:v>44.76051956876006</c:v>
                </c:pt>
                <c:pt idx="2759">
                  <c:v>44.760288502333481</c:v>
                </c:pt>
                <c:pt idx="2760">
                  <c:v>44.426392459297347</c:v>
                </c:pt>
                <c:pt idx="2761">
                  <c:v>44.184576485461434</c:v>
                </c:pt>
                <c:pt idx="2762">
                  <c:v>44.150680558377104</c:v>
                </c:pt>
                <c:pt idx="2763">
                  <c:v>44.031645078724893</c:v>
                </c:pt>
                <c:pt idx="2764">
                  <c:v>44.030372664601856</c:v>
                </c:pt>
                <c:pt idx="2765">
                  <c:v>44.013214102637107</c:v>
                </c:pt>
                <c:pt idx="2766">
                  <c:v>44.009603841536602</c:v>
                </c:pt>
                <c:pt idx="2767">
                  <c:v>43.931009701760701</c:v>
                </c:pt>
                <c:pt idx="2768">
                  <c:v>43.911802342750264</c:v>
                </c:pt>
                <c:pt idx="2769">
                  <c:v>43.833694681800779</c:v>
                </c:pt>
                <c:pt idx="2770">
                  <c:v>43.759536161122981</c:v>
                </c:pt>
                <c:pt idx="2771">
                  <c:v>43.597174424923026</c:v>
                </c:pt>
                <c:pt idx="2772">
                  <c:v>43.446903755284751</c:v>
                </c:pt>
                <c:pt idx="2773">
                  <c:v>43.399638336347181</c:v>
                </c:pt>
                <c:pt idx="2774">
                  <c:v>43.382434378114965</c:v>
                </c:pt>
                <c:pt idx="2775">
                  <c:v>43.319816455020799</c:v>
                </c:pt>
                <c:pt idx="2776">
                  <c:v>43.265653236951209</c:v>
                </c:pt>
                <c:pt idx="2777">
                  <c:v>43.245618887802948</c:v>
                </c:pt>
                <c:pt idx="2778">
                  <c:v>43.156155329110447</c:v>
                </c:pt>
                <c:pt idx="2779">
                  <c:v>42.930440518947449</c:v>
                </c:pt>
                <c:pt idx="2780">
                  <c:v>42.889187976671167</c:v>
                </c:pt>
                <c:pt idx="2781">
                  <c:v>42.857142857142861</c:v>
                </c:pt>
                <c:pt idx="2782">
                  <c:v>42.401300441006015</c:v>
                </c:pt>
                <c:pt idx="2783">
                  <c:v>42.351233671988382</c:v>
                </c:pt>
                <c:pt idx="2784">
                  <c:v>42.202525294757066</c:v>
                </c:pt>
                <c:pt idx="2785">
                  <c:v>42.200875645298311</c:v>
                </c:pt>
                <c:pt idx="2786">
                  <c:v>41.920483608463144</c:v>
                </c:pt>
                <c:pt idx="2787">
                  <c:v>41.639265378137793</c:v>
                </c:pt>
                <c:pt idx="2788">
                  <c:v>41.608738828202576</c:v>
                </c:pt>
                <c:pt idx="2789">
                  <c:v>41.534149759337112</c:v>
                </c:pt>
                <c:pt idx="2790">
                  <c:v>41.314553990610335</c:v>
                </c:pt>
                <c:pt idx="2791">
                  <c:v>41.239150983930557</c:v>
                </c:pt>
                <c:pt idx="2792">
                  <c:v>41.216025137470524</c:v>
                </c:pt>
                <c:pt idx="2793">
                  <c:v>41.196499056118057</c:v>
                </c:pt>
                <c:pt idx="2794">
                  <c:v>41.127949357375769</c:v>
                </c:pt>
                <c:pt idx="2795">
                  <c:v>40.943846491014455</c:v>
                </c:pt>
                <c:pt idx="2796">
                  <c:v>40.826549780839088</c:v>
                </c:pt>
                <c:pt idx="2797">
                  <c:v>40.699651069159898</c:v>
                </c:pt>
                <c:pt idx="2798">
                  <c:v>40.569502475334446</c:v>
                </c:pt>
                <c:pt idx="2799">
                  <c:v>40.100464410956306</c:v>
                </c:pt>
                <c:pt idx="2800">
                  <c:v>40.027183146449204</c:v>
                </c:pt>
                <c:pt idx="2801">
                  <c:v>39.961728432168172</c:v>
                </c:pt>
                <c:pt idx="2802">
                  <c:v>39.925807758533381</c:v>
                </c:pt>
                <c:pt idx="2803">
                  <c:v>39.735258724428405</c:v>
                </c:pt>
                <c:pt idx="2804">
                  <c:v>39.706840390879478</c:v>
                </c:pt>
                <c:pt idx="2805">
                  <c:v>39.697065320290307</c:v>
                </c:pt>
                <c:pt idx="2806">
                  <c:v>39.694070701386408</c:v>
                </c:pt>
                <c:pt idx="2807">
                  <c:v>39.65517241379311</c:v>
                </c:pt>
                <c:pt idx="2808">
                  <c:v>39.571680894907274</c:v>
                </c:pt>
                <c:pt idx="2809">
                  <c:v>39.447528960175475</c:v>
                </c:pt>
                <c:pt idx="2810">
                  <c:v>39.360318973736668</c:v>
                </c:pt>
                <c:pt idx="2811">
                  <c:v>39.35275080906149</c:v>
                </c:pt>
                <c:pt idx="2812">
                  <c:v>39.349112426035504</c:v>
                </c:pt>
                <c:pt idx="2813">
                  <c:v>39.238390832040096</c:v>
                </c:pt>
                <c:pt idx="2814">
                  <c:v>39.172844323058911</c:v>
                </c:pt>
                <c:pt idx="2815">
                  <c:v>39.123173277661806</c:v>
                </c:pt>
                <c:pt idx="2816">
                  <c:v>39.049798277834668</c:v>
                </c:pt>
                <c:pt idx="2817">
                  <c:v>38.982440805203481</c:v>
                </c:pt>
                <c:pt idx="2818">
                  <c:v>38.969764837625974</c:v>
                </c:pt>
                <c:pt idx="2819">
                  <c:v>38.842150292314273</c:v>
                </c:pt>
                <c:pt idx="2820">
                  <c:v>38.67217773185223</c:v>
                </c:pt>
                <c:pt idx="2821">
                  <c:v>38.571013650885874</c:v>
                </c:pt>
                <c:pt idx="2822">
                  <c:v>38.54442516665145</c:v>
                </c:pt>
                <c:pt idx="2823">
                  <c:v>38.393890303170565</c:v>
                </c:pt>
                <c:pt idx="2824">
                  <c:v>38.03949059469565</c:v>
                </c:pt>
                <c:pt idx="2825">
                  <c:v>38.016528925619838</c:v>
                </c:pt>
                <c:pt idx="2826">
                  <c:v>37.828971349420414</c:v>
                </c:pt>
                <c:pt idx="2827">
                  <c:v>37.687613392709864</c:v>
                </c:pt>
                <c:pt idx="2828">
                  <c:v>37.654657225118683</c:v>
                </c:pt>
                <c:pt idx="2829">
                  <c:v>37.578475336322867</c:v>
                </c:pt>
                <c:pt idx="2830">
                  <c:v>37.425018566831056</c:v>
                </c:pt>
                <c:pt idx="2831">
                  <c:v>37.413660782808904</c:v>
                </c:pt>
                <c:pt idx="2832">
                  <c:v>37.288023580104948</c:v>
                </c:pt>
                <c:pt idx="2833">
                  <c:v>37.098416813258041</c:v>
                </c:pt>
                <c:pt idx="2834">
                  <c:v>37.086391869000551</c:v>
                </c:pt>
                <c:pt idx="2835">
                  <c:v>36.808572256009256</c:v>
                </c:pt>
                <c:pt idx="2836">
                  <c:v>36.652734871888072</c:v>
                </c:pt>
                <c:pt idx="2837">
                  <c:v>36.643107908351823</c:v>
                </c:pt>
                <c:pt idx="2838">
                  <c:v>36.500810574884667</c:v>
                </c:pt>
                <c:pt idx="2839">
                  <c:v>36.457623267439232</c:v>
                </c:pt>
                <c:pt idx="2840">
                  <c:v>36.368080517613208</c:v>
                </c:pt>
                <c:pt idx="2841">
                  <c:v>36.29922332742882</c:v>
                </c:pt>
                <c:pt idx="2842">
                  <c:v>36.269480205207628</c:v>
                </c:pt>
                <c:pt idx="2843">
                  <c:v>35.941228180334065</c:v>
                </c:pt>
                <c:pt idx="2844">
                  <c:v>35.915542988675611</c:v>
                </c:pt>
                <c:pt idx="2845">
                  <c:v>35.661517797179329</c:v>
                </c:pt>
                <c:pt idx="2846">
                  <c:v>35.592620448613019</c:v>
                </c:pt>
                <c:pt idx="2847">
                  <c:v>35.465529495380252</c:v>
                </c:pt>
                <c:pt idx="2848">
                  <c:v>35.361093038386457</c:v>
                </c:pt>
                <c:pt idx="2849">
                  <c:v>35.219399538106245</c:v>
                </c:pt>
                <c:pt idx="2850">
                  <c:v>35.20591175490523</c:v>
                </c:pt>
                <c:pt idx="2851">
                  <c:v>35.187580853816314</c:v>
                </c:pt>
                <c:pt idx="2852">
                  <c:v>35.16630185254391</c:v>
                </c:pt>
                <c:pt idx="2853">
                  <c:v>35.068314899154217</c:v>
                </c:pt>
                <c:pt idx="2854">
                  <c:v>35.054531205781842</c:v>
                </c:pt>
                <c:pt idx="2855">
                  <c:v>34.982629284592065</c:v>
                </c:pt>
                <c:pt idx="2856">
                  <c:v>34.93150684931507</c:v>
                </c:pt>
                <c:pt idx="2857">
                  <c:v>34.772486772486758</c:v>
                </c:pt>
                <c:pt idx="2858">
                  <c:v>34.743466078728574</c:v>
                </c:pt>
                <c:pt idx="2859">
                  <c:v>34.736271991893346</c:v>
                </c:pt>
                <c:pt idx="2860">
                  <c:v>34.573157069235947</c:v>
                </c:pt>
                <c:pt idx="2861">
                  <c:v>34.504540071061996</c:v>
                </c:pt>
                <c:pt idx="2862">
                  <c:v>34.414263305844173</c:v>
                </c:pt>
                <c:pt idx="2863">
                  <c:v>34.400000000000006</c:v>
                </c:pt>
                <c:pt idx="2864">
                  <c:v>34.208745092730453</c:v>
                </c:pt>
                <c:pt idx="2865">
                  <c:v>33.931132389795891</c:v>
                </c:pt>
                <c:pt idx="2866">
                  <c:v>33.92438070404171</c:v>
                </c:pt>
                <c:pt idx="2867">
                  <c:v>33.678412635211373</c:v>
                </c:pt>
                <c:pt idx="2868">
                  <c:v>33.514986376021795</c:v>
                </c:pt>
                <c:pt idx="2869">
                  <c:v>33.480176211453738</c:v>
                </c:pt>
                <c:pt idx="2870">
                  <c:v>33.440484069206775</c:v>
                </c:pt>
                <c:pt idx="2871">
                  <c:v>33.429197972462873</c:v>
                </c:pt>
                <c:pt idx="2872">
                  <c:v>33.356766256590532</c:v>
                </c:pt>
                <c:pt idx="2873">
                  <c:v>33.240611961057027</c:v>
                </c:pt>
                <c:pt idx="2874">
                  <c:v>33.018867924528308</c:v>
                </c:pt>
                <c:pt idx="2875">
                  <c:v>32.585034013605451</c:v>
                </c:pt>
                <c:pt idx="2876">
                  <c:v>32.500390441980329</c:v>
                </c:pt>
                <c:pt idx="2877">
                  <c:v>32.49090560980278</c:v>
                </c:pt>
                <c:pt idx="2878">
                  <c:v>32.427536231884062</c:v>
                </c:pt>
                <c:pt idx="2879">
                  <c:v>32.32194903220983</c:v>
                </c:pt>
                <c:pt idx="2880">
                  <c:v>32.309242004532877</c:v>
                </c:pt>
                <c:pt idx="2881">
                  <c:v>32.260785967941302</c:v>
                </c:pt>
                <c:pt idx="2882">
                  <c:v>32.221545952525872</c:v>
                </c:pt>
                <c:pt idx="2883">
                  <c:v>32.161987320481302</c:v>
                </c:pt>
                <c:pt idx="2884">
                  <c:v>32.018408941485859</c:v>
                </c:pt>
                <c:pt idx="2885">
                  <c:v>31.989910621264471</c:v>
                </c:pt>
                <c:pt idx="2886">
                  <c:v>31.936322287199459</c:v>
                </c:pt>
                <c:pt idx="2887">
                  <c:v>31.93437619229303</c:v>
                </c:pt>
                <c:pt idx="2888">
                  <c:v>31.926575161236968</c:v>
                </c:pt>
                <c:pt idx="2889">
                  <c:v>31.875445685761804</c:v>
                </c:pt>
                <c:pt idx="2890">
                  <c:v>31.700169958389495</c:v>
                </c:pt>
                <c:pt idx="2891">
                  <c:v>31.633206728160616</c:v>
                </c:pt>
                <c:pt idx="2892">
                  <c:v>31.600571632725973</c:v>
                </c:pt>
                <c:pt idx="2893">
                  <c:v>31.573732592062527</c:v>
                </c:pt>
                <c:pt idx="2894">
                  <c:v>31.266881028938911</c:v>
                </c:pt>
                <c:pt idx="2895">
                  <c:v>31.170889934882808</c:v>
                </c:pt>
                <c:pt idx="2896">
                  <c:v>30.968871299185651</c:v>
                </c:pt>
                <c:pt idx="2897">
                  <c:v>30.924466653853557</c:v>
                </c:pt>
                <c:pt idx="2898">
                  <c:v>30.883308857163485</c:v>
                </c:pt>
                <c:pt idx="2899">
                  <c:v>30.675526024363222</c:v>
                </c:pt>
                <c:pt idx="2900">
                  <c:v>30.574098798397841</c:v>
                </c:pt>
                <c:pt idx="2901">
                  <c:v>30.525346961513293</c:v>
                </c:pt>
                <c:pt idx="2902">
                  <c:v>30.522154505023877</c:v>
                </c:pt>
                <c:pt idx="2903">
                  <c:v>30.465497666204129</c:v>
                </c:pt>
                <c:pt idx="2904">
                  <c:v>30.268519485947138</c:v>
                </c:pt>
                <c:pt idx="2905">
                  <c:v>29.797782126549237</c:v>
                </c:pt>
                <c:pt idx="2906">
                  <c:v>29.767382413087944</c:v>
                </c:pt>
                <c:pt idx="2907">
                  <c:v>29.672951390039429</c:v>
                </c:pt>
                <c:pt idx="2908">
                  <c:v>29.609856262833688</c:v>
                </c:pt>
                <c:pt idx="2909">
                  <c:v>29.567307692307679</c:v>
                </c:pt>
                <c:pt idx="2910">
                  <c:v>29.211507755803154</c:v>
                </c:pt>
                <c:pt idx="2911">
                  <c:v>29.173928197978398</c:v>
                </c:pt>
                <c:pt idx="2912">
                  <c:v>29.171190734708631</c:v>
                </c:pt>
                <c:pt idx="2913">
                  <c:v>28.889220662884441</c:v>
                </c:pt>
                <c:pt idx="2914">
                  <c:v>28.779780777244326</c:v>
                </c:pt>
                <c:pt idx="2915">
                  <c:v>28.778808739898238</c:v>
                </c:pt>
                <c:pt idx="2916">
                  <c:v>28.67016864805089</c:v>
                </c:pt>
                <c:pt idx="2917">
                  <c:v>28.512692170182333</c:v>
                </c:pt>
                <c:pt idx="2918">
                  <c:v>28.470031545741335</c:v>
                </c:pt>
                <c:pt idx="2919">
                  <c:v>28.357487922705303</c:v>
                </c:pt>
                <c:pt idx="2920">
                  <c:v>28.290909090909111</c:v>
                </c:pt>
                <c:pt idx="2921">
                  <c:v>28.223273565777447</c:v>
                </c:pt>
                <c:pt idx="2922">
                  <c:v>28.15761842999197</c:v>
                </c:pt>
                <c:pt idx="2923">
                  <c:v>28.089887640449433</c:v>
                </c:pt>
                <c:pt idx="2924">
                  <c:v>28.089556635734283</c:v>
                </c:pt>
                <c:pt idx="2925">
                  <c:v>28.015041633091585</c:v>
                </c:pt>
                <c:pt idx="2926">
                  <c:v>27.939682019341092</c:v>
                </c:pt>
                <c:pt idx="2927">
                  <c:v>27.913332215833208</c:v>
                </c:pt>
                <c:pt idx="2928">
                  <c:v>27.832384893947236</c:v>
                </c:pt>
                <c:pt idx="2929">
                  <c:v>27.450660577393577</c:v>
                </c:pt>
                <c:pt idx="2930">
                  <c:v>27.09312892646885</c:v>
                </c:pt>
                <c:pt idx="2931">
                  <c:v>27.071320182094084</c:v>
                </c:pt>
                <c:pt idx="2932">
                  <c:v>26.459143968871587</c:v>
                </c:pt>
                <c:pt idx="2933">
                  <c:v>26.421404682274257</c:v>
                </c:pt>
                <c:pt idx="2934">
                  <c:v>26.391534391534393</c:v>
                </c:pt>
                <c:pt idx="2935">
                  <c:v>26.355636399390406</c:v>
                </c:pt>
                <c:pt idx="2936">
                  <c:v>26.223740305100421</c:v>
                </c:pt>
                <c:pt idx="2937">
                  <c:v>26.12710483432916</c:v>
                </c:pt>
                <c:pt idx="2938">
                  <c:v>25.895825637236797</c:v>
                </c:pt>
                <c:pt idx="2939">
                  <c:v>25.870841487279847</c:v>
                </c:pt>
                <c:pt idx="2940">
                  <c:v>25.66880026259642</c:v>
                </c:pt>
                <c:pt idx="2941">
                  <c:v>25.637667602120359</c:v>
                </c:pt>
                <c:pt idx="2942">
                  <c:v>25.566500960688046</c:v>
                </c:pt>
                <c:pt idx="2943">
                  <c:v>25.510204081632651</c:v>
                </c:pt>
                <c:pt idx="2944">
                  <c:v>25.427135678391963</c:v>
                </c:pt>
                <c:pt idx="2945">
                  <c:v>25.363574786835599</c:v>
                </c:pt>
                <c:pt idx="2946">
                  <c:v>25.04816955684008</c:v>
                </c:pt>
                <c:pt idx="2947">
                  <c:v>25.045902754165255</c:v>
                </c:pt>
                <c:pt idx="2948">
                  <c:v>24.925074925074924</c:v>
                </c:pt>
                <c:pt idx="2949">
                  <c:v>24.69485502394808</c:v>
                </c:pt>
                <c:pt idx="2950">
                  <c:v>24.654377880184342</c:v>
                </c:pt>
                <c:pt idx="2951">
                  <c:v>24.321751546882425</c:v>
                </c:pt>
                <c:pt idx="2952">
                  <c:v>24.103585657370516</c:v>
                </c:pt>
                <c:pt idx="2953">
                  <c:v>24.071255930534434</c:v>
                </c:pt>
                <c:pt idx="2954">
                  <c:v>23.819095477386938</c:v>
                </c:pt>
                <c:pt idx="2955">
                  <c:v>23.688503477290283</c:v>
                </c:pt>
                <c:pt idx="2956">
                  <c:v>23.647932131495224</c:v>
                </c:pt>
                <c:pt idx="2957">
                  <c:v>23.444679642728076</c:v>
                </c:pt>
                <c:pt idx="2958">
                  <c:v>23.32361516034986</c:v>
                </c:pt>
                <c:pt idx="2959">
                  <c:v>23.202244648594842</c:v>
                </c:pt>
                <c:pt idx="2960">
                  <c:v>23.179791976225857</c:v>
                </c:pt>
                <c:pt idx="2961">
                  <c:v>23.130638666598699</c:v>
                </c:pt>
                <c:pt idx="2962">
                  <c:v>23.126809496236248</c:v>
                </c:pt>
                <c:pt idx="2963">
                  <c:v>23.08007907202267</c:v>
                </c:pt>
                <c:pt idx="2964">
                  <c:v>22.94438171911051</c:v>
                </c:pt>
                <c:pt idx="2965">
                  <c:v>22.785915219710944</c:v>
                </c:pt>
                <c:pt idx="2966">
                  <c:v>22.623529411764707</c:v>
                </c:pt>
                <c:pt idx="2967">
                  <c:v>22.555812163202461</c:v>
                </c:pt>
                <c:pt idx="2968">
                  <c:v>22.39766371330991</c:v>
                </c:pt>
                <c:pt idx="2969">
                  <c:v>22.322232223222315</c:v>
                </c:pt>
                <c:pt idx="2970">
                  <c:v>22.243989314336602</c:v>
                </c:pt>
                <c:pt idx="2971">
                  <c:v>22.048594260571349</c:v>
                </c:pt>
                <c:pt idx="2972">
                  <c:v>21.92540112523443</c:v>
                </c:pt>
                <c:pt idx="2973">
                  <c:v>21.488901150205848</c:v>
                </c:pt>
                <c:pt idx="2974">
                  <c:v>21.347980556257525</c:v>
                </c:pt>
                <c:pt idx="2975">
                  <c:v>20.891861761426995</c:v>
                </c:pt>
                <c:pt idx="2976">
                  <c:v>20.568720379146924</c:v>
                </c:pt>
                <c:pt idx="2977">
                  <c:v>20.37742095679522</c:v>
                </c:pt>
                <c:pt idx="2978">
                  <c:v>20.235756385068754</c:v>
                </c:pt>
                <c:pt idx="2979">
                  <c:v>20.064345319883373</c:v>
                </c:pt>
              </c:numCache>
            </c:numRef>
          </c:xVal>
          <c:yVal>
            <c:numRef>
              <c:f>Sheet1!$B$2:$B$3496</c:f>
              <c:numCache>
                <c:formatCode>0.0</c:formatCode>
                <c:ptCount val="3495"/>
                <c:pt idx="0">
                  <c:v>119.10919540229884</c:v>
                </c:pt>
                <c:pt idx="1">
                  <c:v>-50.67927998948889</c:v>
                </c:pt>
                <c:pt idx="2">
                  <c:v>37.974683544303787</c:v>
                </c:pt>
                <c:pt idx="3">
                  <c:v>-144.30999140382198</c:v>
                </c:pt>
                <c:pt idx="4">
                  <c:v>-37.59528974279516</c:v>
                </c:pt>
                <c:pt idx="5">
                  <c:v>2.1969883979264466</c:v>
                </c:pt>
                <c:pt idx="6">
                  <c:v>-100.32310177705978</c:v>
                </c:pt>
                <c:pt idx="7">
                  <c:v>154.96128033040787</c:v>
                </c:pt>
                <c:pt idx="8">
                  <c:v>-95.138807885221041</c:v>
                </c:pt>
                <c:pt idx="9">
                  <c:v>-21.638330757341578</c:v>
                </c:pt>
                <c:pt idx="10">
                  <c:v>2.8628015844436163</c:v>
                </c:pt>
                <c:pt idx="11">
                  <c:v>-191.10928755056642</c:v>
                </c:pt>
                <c:pt idx="12">
                  <c:v>-116.09613983976693</c:v>
                </c:pt>
                <c:pt idx="13">
                  <c:v>59.036057518606867</c:v>
                </c:pt>
                <c:pt idx="14">
                  <c:v>79.843332059610248</c:v>
                </c:pt>
                <c:pt idx="15">
                  <c:v>-65.77604656501552</c:v>
                </c:pt>
                <c:pt idx="16">
                  <c:v>73.679538393253438</c:v>
                </c:pt>
                <c:pt idx="17">
                  <c:v>-13.111342351716957</c:v>
                </c:pt>
                <c:pt idx="18">
                  <c:v>-48.824343015214396</c:v>
                </c:pt>
                <c:pt idx="19">
                  <c:v>14.074914869466511</c:v>
                </c:pt>
                <c:pt idx="20">
                  <c:v>166.27024810334223</c:v>
                </c:pt>
                <c:pt idx="21">
                  <c:v>-130.17003188097769</c:v>
                </c:pt>
                <c:pt idx="22">
                  <c:v>-17.15970515970514</c:v>
                </c:pt>
                <c:pt idx="23">
                  <c:v>-153.36037614086845</c:v>
                </c:pt>
                <c:pt idx="24">
                  <c:v>-69.608905815145732</c:v>
                </c:pt>
                <c:pt idx="25">
                  <c:v>81.573807087712794</c:v>
                </c:pt>
                <c:pt idx="26">
                  <c:v>-22.019987717045382</c:v>
                </c:pt>
                <c:pt idx="27">
                  <c:v>-109.24033149171271</c:v>
                </c:pt>
                <c:pt idx="28">
                  <c:v>51.471253961068356</c:v>
                </c:pt>
                <c:pt idx="29">
                  <c:v>-130.37807467852784</c:v>
                </c:pt>
                <c:pt idx="30">
                  <c:v>108.35039817974967</c:v>
                </c:pt>
                <c:pt idx="31">
                  <c:v>-88.12480596088173</c:v>
                </c:pt>
                <c:pt idx="32">
                  <c:v>171.8529632408102</c:v>
                </c:pt>
                <c:pt idx="33">
                  <c:v>-109.70938698496688</c:v>
                </c:pt>
                <c:pt idx="34">
                  <c:v>40.881913303437983</c:v>
                </c:pt>
                <c:pt idx="35">
                  <c:v>66.574633510825834</c:v>
                </c:pt>
                <c:pt idx="36">
                  <c:v>-100.63851237817856</c:v>
                </c:pt>
                <c:pt idx="37">
                  <c:v>-96.213723665284718</c:v>
                </c:pt>
                <c:pt idx="38">
                  <c:v>-103.44620916991309</c:v>
                </c:pt>
                <c:pt idx="39">
                  <c:v>-71.492427780372282</c:v>
                </c:pt>
                <c:pt idx="40">
                  <c:v>-1.4836795252225556</c:v>
                </c:pt>
                <c:pt idx="41">
                  <c:v>28.325041459369828</c:v>
                </c:pt>
                <c:pt idx="42">
                  <c:v>-103.58913345231014</c:v>
                </c:pt>
                <c:pt idx="43">
                  <c:v>-152.31788079470198</c:v>
                </c:pt>
                <c:pt idx="44">
                  <c:v>-33.577478520504542</c:v>
                </c:pt>
                <c:pt idx="45">
                  <c:v>59.502911062035764</c:v>
                </c:pt>
                <c:pt idx="46">
                  <c:v>-154.62575546257554</c:v>
                </c:pt>
                <c:pt idx="47">
                  <c:v>9.2869875222816347</c:v>
                </c:pt>
                <c:pt idx="48">
                  <c:v>-126.50870510972022</c:v>
                </c:pt>
                <c:pt idx="49">
                  <c:v>77.521814110318928</c:v>
                </c:pt>
                <c:pt idx="50">
                  <c:v>18.529269472665703</c:v>
                </c:pt>
                <c:pt idx="51">
                  <c:v>-125.74852030381649</c:v>
                </c:pt>
                <c:pt idx="52">
                  <c:v>-82.297268229726825</c:v>
                </c:pt>
                <c:pt idx="53">
                  <c:v>-67.186809849823334</c:v>
                </c:pt>
                <c:pt idx="54">
                  <c:v>126.35339378950266</c:v>
                </c:pt>
                <c:pt idx="55">
                  <c:v>41.119671438766147</c:v>
                </c:pt>
                <c:pt idx="56">
                  <c:v>-10.627836611195164</c:v>
                </c:pt>
                <c:pt idx="57">
                  <c:v>-116.16932685634976</c:v>
                </c:pt>
                <c:pt idx="58">
                  <c:v>-68.369890329012946</c:v>
                </c:pt>
                <c:pt idx="59">
                  <c:v>71.204356181934656</c:v>
                </c:pt>
                <c:pt idx="60">
                  <c:v>19.057232260018168</c:v>
                </c:pt>
                <c:pt idx="61">
                  <c:v>-42.711196390603135</c:v>
                </c:pt>
                <c:pt idx="62">
                  <c:v>33.251680825558964</c:v>
                </c:pt>
                <c:pt idx="63">
                  <c:v>-102.23622047244095</c:v>
                </c:pt>
                <c:pt idx="64">
                  <c:v>-95.018090731978845</c:v>
                </c:pt>
                <c:pt idx="65">
                  <c:v>-19.423839917198563</c:v>
                </c:pt>
                <c:pt idx="66">
                  <c:v>10.87435709037473</c:v>
                </c:pt>
                <c:pt idx="67">
                  <c:v>-61.602442153696416</c:v>
                </c:pt>
                <c:pt idx="68">
                  <c:v>24.507928477700659</c:v>
                </c:pt>
                <c:pt idx="69">
                  <c:v>-129.89159600729849</c:v>
                </c:pt>
                <c:pt idx="70">
                  <c:v>-80.332007016643132</c:v>
                </c:pt>
                <c:pt idx="71">
                  <c:v>-163.41693381105034</c:v>
                </c:pt>
                <c:pt idx="72">
                  <c:v>39.796686746987916</c:v>
                </c:pt>
                <c:pt idx="73">
                  <c:v>65.825529817644167</c:v>
                </c:pt>
                <c:pt idx="74">
                  <c:v>-1.7053529133112306</c:v>
                </c:pt>
                <c:pt idx="75">
                  <c:v>-100.58260536665159</c:v>
                </c:pt>
                <c:pt idx="76">
                  <c:v>-8.2529420677811913</c:v>
                </c:pt>
                <c:pt idx="77">
                  <c:v>-36.305616300206935</c:v>
                </c:pt>
                <c:pt idx="78">
                  <c:v>104.07995445632235</c:v>
                </c:pt>
                <c:pt idx="79">
                  <c:v>31.09929913321929</c:v>
                </c:pt>
                <c:pt idx="80">
                  <c:v>14.115308151093444</c:v>
                </c:pt>
                <c:pt idx="81">
                  <c:v>16.588906168999472</c:v>
                </c:pt>
                <c:pt idx="82">
                  <c:v>178.40475656271036</c:v>
                </c:pt>
                <c:pt idx="83">
                  <c:v>153.59988197108294</c:v>
                </c:pt>
                <c:pt idx="84">
                  <c:v>137.71397018221978</c:v>
                </c:pt>
                <c:pt idx="85">
                  <c:v>15.254794520547932</c:v>
                </c:pt>
                <c:pt idx="86">
                  <c:v>-68.050221565731164</c:v>
                </c:pt>
                <c:pt idx="87">
                  <c:v>87.812202529766807</c:v>
                </c:pt>
                <c:pt idx="88">
                  <c:v>191.94003699016838</c:v>
                </c:pt>
                <c:pt idx="89">
                  <c:v>2.6905829596412616</c:v>
                </c:pt>
                <c:pt idx="90">
                  <c:v>-192.04851752021563</c:v>
                </c:pt>
                <c:pt idx="91">
                  <c:v>46.24933643676755</c:v>
                </c:pt>
                <c:pt idx="92">
                  <c:v>-39.145165493875425</c:v>
                </c:pt>
                <c:pt idx="93">
                  <c:v>199.43434343434342</c:v>
                </c:pt>
                <c:pt idx="94">
                  <c:v>55.509960456614181</c:v>
                </c:pt>
                <c:pt idx="95">
                  <c:v>-136.7868294067556</c:v>
                </c:pt>
                <c:pt idx="96">
                  <c:v>-126.59768715763846</c:v>
                </c:pt>
                <c:pt idx="97">
                  <c:v>-12.809227500379421</c:v>
                </c:pt>
                <c:pt idx="98">
                  <c:v>-162.1301775147929</c:v>
                </c:pt>
                <c:pt idx="99">
                  <c:v>-39.819261356751554</c:v>
                </c:pt>
                <c:pt idx="100">
                  <c:v>21.218657320032378</c:v>
                </c:pt>
                <c:pt idx="101">
                  <c:v>-44.668554180218564</c:v>
                </c:pt>
                <c:pt idx="102">
                  <c:v>-70.880236841199348</c:v>
                </c:pt>
                <c:pt idx="103">
                  <c:v>42.766346230237531</c:v>
                </c:pt>
                <c:pt idx="104">
                  <c:v>-14.445939883355777</c:v>
                </c:pt>
                <c:pt idx="105">
                  <c:v>-63.222652958031347</c:v>
                </c:pt>
                <c:pt idx="106">
                  <c:v>30.055837000332815</c:v>
                </c:pt>
                <c:pt idx="107">
                  <c:v>-111.99358697662947</c:v>
                </c:pt>
                <c:pt idx="108">
                  <c:v>102.97912268355617</c:v>
                </c:pt>
                <c:pt idx="109">
                  <c:v>-65.639406773039127</c:v>
                </c:pt>
                <c:pt idx="110">
                  <c:v>-118.91238670694864</c:v>
                </c:pt>
                <c:pt idx="111">
                  <c:v>-71.420678223634241</c:v>
                </c:pt>
                <c:pt idx="112">
                  <c:v>117.53503527253173</c:v>
                </c:pt>
                <c:pt idx="113">
                  <c:v>-142.25183410690224</c:v>
                </c:pt>
                <c:pt idx="114">
                  <c:v>70.9896760061701</c:v>
                </c:pt>
                <c:pt idx="115">
                  <c:v>88.468188105117576</c:v>
                </c:pt>
                <c:pt idx="116">
                  <c:v>-164.82758620689657</c:v>
                </c:pt>
                <c:pt idx="117">
                  <c:v>-58.367984744550682</c:v>
                </c:pt>
                <c:pt idx="118">
                  <c:v>55.680168887716064</c:v>
                </c:pt>
                <c:pt idx="119">
                  <c:v>101.16314264712241</c:v>
                </c:pt>
                <c:pt idx="120">
                  <c:v>8.7186384083847486</c:v>
                </c:pt>
                <c:pt idx="121">
                  <c:v>-80.48452220726783</c:v>
                </c:pt>
                <c:pt idx="122">
                  <c:v>-81.525813081852249</c:v>
                </c:pt>
                <c:pt idx="123">
                  <c:v>-66.867564182842841</c:v>
                </c:pt>
                <c:pt idx="124">
                  <c:v>-118.92799133730374</c:v>
                </c:pt>
                <c:pt idx="125">
                  <c:v>-9.5748697425054843</c:v>
                </c:pt>
                <c:pt idx="126">
                  <c:v>116.44751023927569</c:v>
                </c:pt>
                <c:pt idx="127">
                  <c:v>114.32889133122683</c:v>
                </c:pt>
                <c:pt idx="128">
                  <c:v>-160.25917926565876</c:v>
                </c:pt>
                <c:pt idx="129">
                  <c:v>82.091441902810971</c:v>
                </c:pt>
                <c:pt idx="130">
                  <c:v>-56.497931548798732</c:v>
                </c:pt>
                <c:pt idx="131">
                  <c:v>-169.76299694189603</c:v>
                </c:pt>
                <c:pt idx="132">
                  <c:v>-18.898646176362973</c:v>
                </c:pt>
                <c:pt idx="133">
                  <c:v>155.04892668681799</c:v>
                </c:pt>
                <c:pt idx="134">
                  <c:v>-69.540593297225968</c:v>
                </c:pt>
                <c:pt idx="135">
                  <c:v>179.02471609886442</c:v>
                </c:pt>
                <c:pt idx="136">
                  <c:v>-109.19271098442431</c:v>
                </c:pt>
                <c:pt idx="137">
                  <c:v>-15.590863952333677</c:v>
                </c:pt>
                <c:pt idx="138">
                  <c:v>-89.849990259107742</c:v>
                </c:pt>
                <c:pt idx="139">
                  <c:v>63.11239193083577</c:v>
                </c:pt>
                <c:pt idx="140">
                  <c:v>-175.97993683819431</c:v>
                </c:pt>
                <c:pt idx="141">
                  <c:v>-64.275925079945182</c:v>
                </c:pt>
                <c:pt idx="142">
                  <c:v>29.150090415913212</c:v>
                </c:pt>
                <c:pt idx="143">
                  <c:v>-42.82634850611592</c:v>
                </c:pt>
                <c:pt idx="144">
                  <c:v>89.217461275397341</c:v>
                </c:pt>
                <c:pt idx="145">
                  <c:v>16.605014385532257</c:v>
                </c:pt>
                <c:pt idx="146">
                  <c:v>11.516022033998695</c:v>
                </c:pt>
                <c:pt idx="147">
                  <c:v>-57.47899159663865</c:v>
                </c:pt>
                <c:pt idx="148">
                  <c:v>119.10126268878435</c:v>
                </c:pt>
                <c:pt idx="149">
                  <c:v>-126.47711853953373</c:v>
                </c:pt>
                <c:pt idx="150">
                  <c:v>-78.016850767836573</c:v>
                </c:pt>
                <c:pt idx="151">
                  <c:v>85.720250521920661</c:v>
                </c:pt>
                <c:pt idx="152">
                  <c:v>87.124749833222154</c:v>
                </c:pt>
                <c:pt idx="153">
                  <c:v>-6.1524500907441109</c:v>
                </c:pt>
                <c:pt idx="154">
                  <c:v>25.588167321469825</c:v>
                </c:pt>
                <c:pt idx="155">
                  <c:v>-41.00380130735698</c:v>
                </c:pt>
                <c:pt idx="156">
                  <c:v>75.16678283381458</c:v>
                </c:pt>
                <c:pt idx="157">
                  <c:v>-11.756701592053332</c:v>
                </c:pt>
                <c:pt idx="158">
                  <c:v>85.099531615925059</c:v>
                </c:pt>
                <c:pt idx="159">
                  <c:v>91.434334702110789</c:v>
                </c:pt>
                <c:pt idx="160">
                  <c:v>46.982302223566791</c:v>
                </c:pt>
                <c:pt idx="161">
                  <c:v>-162.21343873517787</c:v>
                </c:pt>
                <c:pt idx="162">
                  <c:v>-99.091844495146077</c:v>
                </c:pt>
                <c:pt idx="163">
                  <c:v>20.572412309016556</c:v>
                </c:pt>
                <c:pt idx="164">
                  <c:v>9.9454743729552888</c:v>
                </c:pt>
                <c:pt idx="165">
                  <c:v>108.25157118958265</c:v>
                </c:pt>
                <c:pt idx="166">
                  <c:v>-72.231533336058533</c:v>
                </c:pt>
                <c:pt idx="167">
                  <c:v>169.82712885756899</c:v>
                </c:pt>
                <c:pt idx="168">
                  <c:v>-70.615820774625348</c:v>
                </c:pt>
                <c:pt idx="169">
                  <c:v>-9.4815676579655417</c:v>
                </c:pt>
                <c:pt idx="170">
                  <c:v>-54.533060668029975</c:v>
                </c:pt>
                <c:pt idx="171">
                  <c:v>-64.143624979220931</c:v>
                </c:pt>
                <c:pt idx="172">
                  <c:v>-41.719263934571984</c:v>
                </c:pt>
                <c:pt idx="173">
                  <c:v>23.865877712031562</c:v>
                </c:pt>
                <c:pt idx="174">
                  <c:v>92.542412818096125</c:v>
                </c:pt>
                <c:pt idx="175">
                  <c:v>-4.0683554364944996</c:v>
                </c:pt>
                <c:pt idx="176">
                  <c:v>90.402917877699906</c:v>
                </c:pt>
                <c:pt idx="177">
                  <c:v>-17.4001390299984</c:v>
                </c:pt>
                <c:pt idx="178">
                  <c:v>-35.703211517164988</c:v>
                </c:pt>
                <c:pt idx="179">
                  <c:v>18.490451652015764</c:v>
                </c:pt>
                <c:pt idx="180">
                  <c:v>-171.61936035502026</c:v>
                </c:pt>
                <c:pt idx="181">
                  <c:v>62.774639045825495</c:v>
                </c:pt>
                <c:pt idx="182">
                  <c:v>16.542677448337827</c:v>
                </c:pt>
                <c:pt idx="183">
                  <c:v>-25.295852172203638</c:v>
                </c:pt>
                <c:pt idx="184">
                  <c:v>-39.959034725432019</c:v>
                </c:pt>
                <c:pt idx="185">
                  <c:v>-49.01527331189709</c:v>
                </c:pt>
                <c:pt idx="186">
                  <c:v>-15.288388082505719</c:v>
                </c:pt>
                <c:pt idx="187">
                  <c:v>59.766683253165297</c:v>
                </c:pt>
                <c:pt idx="188">
                  <c:v>-72.118109903126197</c:v>
                </c:pt>
                <c:pt idx="189">
                  <c:v>12.567382220662807</c:v>
                </c:pt>
                <c:pt idx="190">
                  <c:v>-47.303530990522518</c:v>
                </c:pt>
                <c:pt idx="191">
                  <c:v>-62.666494245441612</c:v>
                </c:pt>
                <c:pt idx="192">
                  <c:v>-14.119902763036265</c:v>
                </c:pt>
                <c:pt idx="193">
                  <c:v>-106.17368981278568</c:v>
                </c:pt>
                <c:pt idx="194">
                  <c:v>71.559964935227583</c:v>
                </c:pt>
                <c:pt idx="195">
                  <c:v>12.857301746190643</c:v>
                </c:pt>
                <c:pt idx="196">
                  <c:v>-76.770951531852802</c:v>
                </c:pt>
                <c:pt idx="197">
                  <c:v>-98.556137554087897</c:v>
                </c:pt>
                <c:pt idx="198">
                  <c:v>161.64422195586263</c:v>
                </c:pt>
                <c:pt idx="199">
                  <c:v>-115.64745762711864</c:v>
                </c:pt>
                <c:pt idx="200">
                  <c:v>-44.294265302181884</c:v>
                </c:pt>
                <c:pt idx="201">
                  <c:v>5.4604349838037933</c:v>
                </c:pt>
                <c:pt idx="202">
                  <c:v>-8.9989350372736965</c:v>
                </c:pt>
                <c:pt idx="203">
                  <c:v>-78.538123432327666</c:v>
                </c:pt>
                <c:pt idx="204">
                  <c:v>96.92832764505124</c:v>
                </c:pt>
                <c:pt idx="205">
                  <c:v>-120.77912743477324</c:v>
                </c:pt>
                <c:pt idx="206">
                  <c:v>53.210250350786481</c:v>
                </c:pt>
                <c:pt idx="207">
                  <c:v>16.730160433546189</c:v>
                </c:pt>
                <c:pt idx="208">
                  <c:v>-102.33315246880088</c:v>
                </c:pt>
                <c:pt idx="209">
                  <c:v>105.98085424046371</c:v>
                </c:pt>
                <c:pt idx="210">
                  <c:v>-34.67664303841778</c:v>
                </c:pt>
                <c:pt idx="211">
                  <c:v>160.11419249592171</c:v>
                </c:pt>
                <c:pt idx="212">
                  <c:v>-97.775218305969176</c:v>
                </c:pt>
                <c:pt idx="213">
                  <c:v>-38.039137380191676</c:v>
                </c:pt>
                <c:pt idx="214">
                  <c:v>135.10867436851379</c:v>
                </c:pt>
                <c:pt idx="215">
                  <c:v>108.81479035985473</c:v>
                </c:pt>
                <c:pt idx="216">
                  <c:v>23.823735955056151</c:v>
                </c:pt>
                <c:pt idx="217">
                  <c:v>-94.894146948941469</c:v>
                </c:pt>
                <c:pt idx="218">
                  <c:v>-43.545508625817973</c:v>
                </c:pt>
                <c:pt idx="219">
                  <c:v>78.132295719844365</c:v>
                </c:pt>
                <c:pt idx="220">
                  <c:v>-4.3333715464862905</c:v>
                </c:pt>
                <c:pt idx="221">
                  <c:v>82.456282383419705</c:v>
                </c:pt>
                <c:pt idx="222">
                  <c:v>17.569908438505308</c:v>
                </c:pt>
                <c:pt idx="223">
                  <c:v>7.6729316024026275</c:v>
                </c:pt>
                <c:pt idx="224">
                  <c:v>10.356078876436385</c:v>
                </c:pt>
                <c:pt idx="225">
                  <c:v>66.46762699675287</c:v>
                </c:pt>
                <c:pt idx="226">
                  <c:v>65.801894549879933</c:v>
                </c:pt>
                <c:pt idx="227">
                  <c:v>91.67538003699832</c:v>
                </c:pt>
                <c:pt idx="228">
                  <c:v>23.77645640151357</c:v>
                </c:pt>
                <c:pt idx="229">
                  <c:v>-29.475973738268834</c:v>
                </c:pt>
                <c:pt idx="230">
                  <c:v>11.293998480628005</c:v>
                </c:pt>
                <c:pt idx="231">
                  <c:v>77.179199401421613</c:v>
                </c:pt>
                <c:pt idx="232">
                  <c:v>69.155934236080668</c:v>
                </c:pt>
                <c:pt idx="233">
                  <c:v>-114.64943204073639</c:v>
                </c:pt>
                <c:pt idx="234">
                  <c:v>117.5872264931993</c:v>
                </c:pt>
                <c:pt idx="235">
                  <c:v>75.882428443075355</c:v>
                </c:pt>
                <c:pt idx="236">
                  <c:v>51.417342176369459</c:v>
                </c:pt>
                <c:pt idx="237">
                  <c:v>79.690218424889565</c:v>
                </c:pt>
                <c:pt idx="238">
                  <c:v>2.0019065776930631</c:v>
                </c:pt>
                <c:pt idx="239">
                  <c:v>109.60125404134413</c:v>
                </c:pt>
                <c:pt idx="240">
                  <c:v>-101.56235954046133</c:v>
                </c:pt>
                <c:pt idx="241">
                  <c:v>110.24409605080371</c:v>
                </c:pt>
                <c:pt idx="242">
                  <c:v>39.92407465991775</c:v>
                </c:pt>
                <c:pt idx="243">
                  <c:v>30.942099780987974</c:v>
                </c:pt>
                <c:pt idx="244">
                  <c:v>-115.58353510895884</c:v>
                </c:pt>
                <c:pt idx="245">
                  <c:v>-107.81309183568058</c:v>
                </c:pt>
                <c:pt idx="246">
                  <c:v>-27.904967602591796</c:v>
                </c:pt>
                <c:pt idx="247">
                  <c:v>-131.62064825930372</c:v>
                </c:pt>
                <c:pt idx="248">
                  <c:v>-109.39625260235947</c:v>
                </c:pt>
                <c:pt idx="249">
                  <c:v>32.2189983600353</c:v>
                </c:pt>
                <c:pt idx="250">
                  <c:v>-23.617975819329331</c:v>
                </c:pt>
                <c:pt idx="251">
                  <c:v>-54.852113195485941</c:v>
                </c:pt>
                <c:pt idx="252">
                  <c:v>101.84485868911605</c:v>
                </c:pt>
                <c:pt idx="253">
                  <c:v>-12.798992866135137</c:v>
                </c:pt>
                <c:pt idx="254">
                  <c:v>105.54069545280856</c:v>
                </c:pt>
                <c:pt idx="255">
                  <c:v>-12.997099739468126</c:v>
                </c:pt>
                <c:pt idx="256">
                  <c:v>69.470164609053484</c:v>
                </c:pt>
                <c:pt idx="257">
                  <c:v>134.32898611695413</c:v>
                </c:pt>
                <c:pt idx="258">
                  <c:v>104.06904357668367</c:v>
                </c:pt>
                <c:pt idx="259">
                  <c:v>32.028130671506347</c:v>
                </c:pt>
                <c:pt idx="260">
                  <c:v>-8.1952671187798671</c:v>
                </c:pt>
                <c:pt idx="261">
                  <c:v>23.746007890287444</c:v>
                </c:pt>
                <c:pt idx="262">
                  <c:v>73.699421965317924</c:v>
                </c:pt>
                <c:pt idx="263">
                  <c:v>17.129584825316925</c:v>
                </c:pt>
                <c:pt idx="264">
                  <c:v>21.560189644604009</c:v>
                </c:pt>
                <c:pt idx="265">
                  <c:v>-16.834303864478557</c:v>
                </c:pt>
                <c:pt idx="266">
                  <c:v>10.390674056075795</c:v>
                </c:pt>
                <c:pt idx="267">
                  <c:v>-52.421652421652425</c:v>
                </c:pt>
                <c:pt idx="268">
                  <c:v>74.436574372182861</c:v>
                </c:pt>
                <c:pt idx="269">
                  <c:v>-9.8572787821122745</c:v>
                </c:pt>
                <c:pt idx="270">
                  <c:v>-42.609225188555627</c:v>
                </c:pt>
                <c:pt idx="271">
                  <c:v>28.171828171828167</c:v>
                </c:pt>
                <c:pt idx="272">
                  <c:v>-81.012179131915801</c:v>
                </c:pt>
                <c:pt idx="273">
                  <c:v>67.26732608624684</c:v>
                </c:pt>
                <c:pt idx="274">
                  <c:v>-35.62176165803109</c:v>
                </c:pt>
                <c:pt idx="275">
                  <c:v>79.952901148825845</c:v>
                </c:pt>
                <c:pt idx="276">
                  <c:v>23.27272727272728</c:v>
                </c:pt>
                <c:pt idx="277">
                  <c:v>-1.710933680951598</c:v>
                </c:pt>
                <c:pt idx="278">
                  <c:v>-12.253130515169346</c:v>
                </c:pt>
                <c:pt idx="279">
                  <c:v>3.2929445185228019</c:v>
                </c:pt>
                <c:pt idx="280">
                  <c:v>53.603603603603602</c:v>
                </c:pt>
                <c:pt idx="281">
                  <c:v>109.91352473192666</c:v>
                </c:pt>
                <c:pt idx="282">
                  <c:v>-16.810840108401095</c:v>
                </c:pt>
                <c:pt idx="283">
                  <c:v>135.57183557183555</c:v>
                </c:pt>
                <c:pt idx="284">
                  <c:v>2.0931128877644483</c:v>
                </c:pt>
                <c:pt idx="285">
                  <c:v>-73.448275862068968</c:v>
                </c:pt>
                <c:pt idx="286">
                  <c:v>197.96511627906978</c:v>
                </c:pt>
                <c:pt idx="287">
                  <c:v>21.112859650878278</c:v>
                </c:pt>
                <c:pt idx="288">
                  <c:v>-133.90715394384085</c:v>
                </c:pt>
                <c:pt idx="289">
                  <c:v>27.960057061340933</c:v>
                </c:pt>
                <c:pt idx="290">
                  <c:v>-19.210977701543754</c:v>
                </c:pt>
                <c:pt idx="291">
                  <c:v>-61.692297082959811</c:v>
                </c:pt>
                <c:pt idx="292">
                  <c:v>-134.38825725436959</c:v>
                </c:pt>
                <c:pt idx="293">
                  <c:v>-57.944568772594238</c:v>
                </c:pt>
                <c:pt idx="294">
                  <c:v>66.739023186975828</c:v>
                </c:pt>
                <c:pt idx="295">
                  <c:v>42.936288088642669</c:v>
                </c:pt>
                <c:pt idx="296">
                  <c:v>107.24262803931714</c:v>
                </c:pt>
                <c:pt idx="297">
                  <c:v>85.912126968564223</c:v>
                </c:pt>
                <c:pt idx="298">
                  <c:v>34.896651245702657</c:v>
                </c:pt>
                <c:pt idx="299">
                  <c:v>-111.16667553332978</c:v>
                </c:pt>
                <c:pt idx="300">
                  <c:v>-98.412698412698418</c:v>
                </c:pt>
                <c:pt idx="301">
                  <c:v>64.475617902471583</c:v>
                </c:pt>
                <c:pt idx="302">
                  <c:v>-69.06600611977268</c:v>
                </c:pt>
                <c:pt idx="303">
                  <c:v>10.80355279751052</c:v>
                </c:pt>
                <c:pt idx="304">
                  <c:v>-128.58253433532002</c:v>
                </c:pt>
                <c:pt idx="305">
                  <c:v>33.489073097211758</c:v>
                </c:pt>
                <c:pt idx="306">
                  <c:v>117.6797662802752</c:v>
                </c:pt>
                <c:pt idx="307">
                  <c:v>24.170035526154606</c:v>
                </c:pt>
                <c:pt idx="308">
                  <c:v>82.159071800908009</c:v>
                </c:pt>
                <c:pt idx="309">
                  <c:v>-35.162950257289879</c:v>
                </c:pt>
                <c:pt idx="310">
                  <c:v>59.841422907960975</c:v>
                </c:pt>
                <c:pt idx="311">
                  <c:v>-93.451169256739973</c:v>
                </c:pt>
                <c:pt idx="312">
                  <c:v>-170.11929729607829</c:v>
                </c:pt>
                <c:pt idx="313">
                  <c:v>-109.25250522290287</c:v>
                </c:pt>
                <c:pt idx="314">
                  <c:v>74.719653747786708</c:v>
                </c:pt>
                <c:pt idx="315">
                  <c:v>21.671826625386984</c:v>
                </c:pt>
                <c:pt idx="316">
                  <c:v>16.937540995554258</c:v>
                </c:pt>
                <c:pt idx="317">
                  <c:v>96.480129764801291</c:v>
                </c:pt>
                <c:pt idx="318">
                  <c:v>18.474694242815957</c:v>
                </c:pt>
                <c:pt idx="319">
                  <c:v>-115.76732673267327</c:v>
                </c:pt>
                <c:pt idx="320">
                  <c:v>29.927951228523938</c:v>
                </c:pt>
                <c:pt idx="321">
                  <c:v>-35.172756649266717</c:v>
                </c:pt>
                <c:pt idx="322">
                  <c:v>79.648448228508641</c:v>
                </c:pt>
                <c:pt idx="323">
                  <c:v>23.792112823191445</c:v>
                </c:pt>
                <c:pt idx="324">
                  <c:v>43.784289276807982</c:v>
                </c:pt>
                <c:pt idx="325">
                  <c:v>-10.118406889128096</c:v>
                </c:pt>
                <c:pt idx="326">
                  <c:v>-40.465027270117702</c:v>
                </c:pt>
                <c:pt idx="327">
                  <c:v>38.971029971296957</c:v>
                </c:pt>
                <c:pt idx="328">
                  <c:v>-55.665709804385784</c:v>
                </c:pt>
                <c:pt idx="329">
                  <c:v>-35.628157673436135</c:v>
                </c:pt>
                <c:pt idx="330">
                  <c:v>-177.34724292101342</c:v>
                </c:pt>
                <c:pt idx="331">
                  <c:v>-75.625802310654677</c:v>
                </c:pt>
                <c:pt idx="332">
                  <c:v>187.56417569880205</c:v>
                </c:pt>
                <c:pt idx="333">
                  <c:v>-66.123207099370546</c:v>
                </c:pt>
                <c:pt idx="334">
                  <c:v>-75.226337448559661</c:v>
                </c:pt>
                <c:pt idx="335">
                  <c:v>49.208590324738026</c:v>
                </c:pt>
                <c:pt idx="336">
                  <c:v>-35.197388871619523</c:v>
                </c:pt>
                <c:pt idx="337">
                  <c:v>-60.864362314171331</c:v>
                </c:pt>
                <c:pt idx="338">
                  <c:v>-24.451916610625432</c:v>
                </c:pt>
                <c:pt idx="339">
                  <c:v>38.641573169260482</c:v>
                </c:pt>
                <c:pt idx="340">
                  <c:v>-131.22427667547146</c:v>
                </c:pt>
                <c:pt idx="341">
                  <c:v>-83.576051779935284</c:v>
                </c:pt>
                <c:pt idx="342">
                  <c:v>138.65145422238851</c:v>
                </c:pt>
                <c:pt idx="343">
                  <c:v>52.007883715200791</c:v>
                </c:pt>
                <c:pt idx="344">
                  <c:v>97.529451363177373</c:v>
                </c:pt>
                <c:pt idx="345">
                  <c:v>-72.451162127477531</c:v>
                </c:pt>
                <c:pt idx="346">
                  <c:v>-141.67202790099211</c:v>
                </c:pt>
                <c:pt idx="347">
                  <c:v>-112.74845151150966</c:v>
                </c:pt>
                <c:pt idx="348">
                  <c:v>99.587278465646989</c:v>
                </c:pt>
                <c:pt idx="349">
                  <c:v>47.603772374414575</c:v>
                </c:pt>
                <c:pt idx="350">
                  <c:v>171.65763324299911</c:v>
                </c:pt>
                <c:pt idx="351">
                  <c:v>162.70238445687369</c:v>
                </c:pt>
                <c:pt idx="352">
                  <c:v>46.314238460381887</c:v>
                </c:pt>
                <c:pt idx="353">
                  <c:v>-42.517425174251741</c:v>
                </c:pt>
                <c:pt idx="354">
                  <c:v>6.859057246973066</c:v>
                </c:pt>
                <c:pt idx="355">
                  <c:v>39.880454900985825</c:v>
                </c:pt>
                <c:pt idx="356">
                  <c:v>41.568914956011724</c:v>
                </c:pt>
                <c:pt idx="357">
                  <c:v>-87.892609101275013</c:v>
                </c:pt>
                <c:pt idx="358">
                  <c:v>-28.639149979566838</c:v>
                </c:pt>
                <c:pt idx="359">
                  <c:v>13.658378460834399</c:v>
                </c:pt>
                <c:pt idx="360">
                  <c:v>-113.32955190017017</c:v>
                </c:pt>
                <c:pt idx="361">
                  <c:v>21.390194761584979</c:v>
                </c:pt>
                <c:pt idx="362">
                  <c:v>14.808410296718392</c:v>
                </c:pt>
                <c:pt idx="363">
                  <c:v>-37.160120845921426</c:v>
                </c:pt>
                <c:pt idx="364">
                  <c:v>-91.410740679914596</c:v>
                </c:pt>
                <c:pt idx="365">
                  <c:v>12.952380952380963</c:v>
                </c:pt>
                <c:pt idx="366">
                  <c:v>-159.07032900694236</c:v>
                </c:pt>
                <c:pt idx="367">
                  <c:v>11.925446673930423</c:v>
                </c:pt>
                <c:pt idx="368">
                  <c:v>-93.139690426141783</c:v>
                </c:pt>
                <c:pt idx="369">
                  <c:v>137.87779667669764</c:v>
                </c:pt>
                <c:pt idx="370">
                  <c:v>148.19496518478843</c:v>
                </c:pt>
                <c:pt idx="371">
                  <c:v>66.491314592580409</c:v>
                </c:pt>
                <c:pt idx="372">
                  <c:v>7.5435664836476803</c:v>
                </c:pt>
                <c:pt idx="373">
                  <c:v>-85.078446645154116</c:v>
                </c:pt>
                <c:pt idx="374">
                  <c:v>13.966052856692642</c:v>
                </c:pt>
                <c:pt idx="375">
                  <c:v>42.257781728834061</c:v>
                </c:pt>
                <c:pt idx="376">
                  <c:v>-38.78969909338673</c:v>
                </c:pt>
                <c:pt idx="377">
                  <c:v>86.043471652226799</c:v>
                </c:pt>
                <c:pt idx="378">
                  <c:v>-100.76367515791574</c:v>
                </c:pt>
                <c:pt idx="379">
                  <c:v>69.636912992267128</c:v>
                </c:pt>
                <c:pt idx="380">
                  <c:v>-86.716429278696012</c:v>
                </c:pt>
                <c:pt idx="381">
                  <c:v>-81.489678415952824</c:v>
                </c:pt>
                <c:pt idx="382">
                  <c:v>1.689815475002149</c:v>
                </c:pt>
                <c:pt idx="383">
                  <c:v>-82.35294117647058</c:v>
                </c:pt>
                <c:pt idx="384">
                  <c:v>-59.946577327055422</c:v>
                </c:pt>
                <c:pt idx="385">
                  <c:v>-158.77342419080068</c:v>
                </c:pt>
                <c:pt idx="386">
                  <c:v>-56.624654165385806</c:v>
                </c:pt>
                <c:pt idx="387">
                  <c:v>-88.737009643291827</c:v>
                </c:pt>
                <c:pt idx="388">
                  <c:v>-29.354303618602927</c:v>
                </c:pt>
                <c:pt idx="389">
                  <c:v>-26.024354911294523</c:v>
                </c:pt>
                <c:pt idx="390">
                  <c:v>12.950483445648985</c:v>
                </c:pt>
                <c:pt idx="391">
                  <c:v>-86.15771812080537</c:v>
                </c:pt>
                <c:pt idx="392">
                  <c:v>-140.91675609382185</c:v>
                </c:pt>
                <c:pt idx="393">
                  <c:v>-23.455844187943342</c:v>
                </c:pt>
                <c:pt idx="394">
                  <c:v>96.544486920020972</c:v>
                </c:pt>
                <c:pt idx="395">
                  <c:v>30.286569044244999</c:v>
                </c:pt>
                <c:pt idx="396">
                  <c:v>94.914692728176249</c:v>
                </c:pt>
                <c:pt idx="397">
                  <c:v>-122.51017025764652</c:v>
                </c:pt>
                <c:pt idx="398">
                  <c:v>12.396008339574536</c:v>
                </c:pt>
                <c:pt idx="399">
                  <c:v>81.12809044601812</c:v>
                </c:pt>
                <c:pt idx="400">
                  <c:v>-187.57447864945382</c:v>
                </c:pt>
                <c:pt idx="401">
                  <c:v>-51.514175257731978</c:v>
                </c:pt>
                <c:pt idx="402">
                  <c:v>31.102687801516197</c:v>
                </c:pt>
                <c:pt idx="403">
                  <c:v>-43.982561845113167</c:v>
                </c:pt>
                <c:pt idx="404">
                  <c:v>-51.204004329004334</c:v>
                </c:pt>
                <c:pt idx="405">
                  <c:v>55.49766560660396</c:v>
                </c:pt>
                <c:pt idx="406">
                  <c:v>37.337568582154205</c:v>
                </c:pt>
                <c:pt idx="407">
                  <c:v>119.39910979228483</c:v>
                </c:pt>
                <c:pt idx="408">
                  <c:v>115.54897104099632</c:v>
                </c:pt>
                <c:pt idx="409">
                  <c:v>-15.947931994121546</c:v>
                </c:pt>
                <c:pt idx="410">
                  <c:v>84.817566818232251</c:v>
                </c:pt>
                <c:pt idx="411">
                  <c:v>-88.882735705385585</c:v>
                </c:pt>
                <c:pt idx="412">
                  <c:v>93.61519560045241</c:v>
                </c:pt>
                <c:pt idx="413">
                  <c:v>-118.55522111599907</c:v>
                </c:pt>
                <c:pt idx="414">
                  <c:v>-20.672172922713145</c:v>
                </c:pt>
                <c:pt idx="415">
                  <c:v>38.329805657109887</c:v>
                </c:pt>
                <c:pt idx="416">
                  <c:v>44.715746537121476</c:v>
                </c:pt>
                <c:pt idx="417">
                  <c:v>-151.32332878581173</c:v>
                </c:pt>
                <c:pt idx="418">
                  <c:v>-110.28708133971293</c:v>
                </c:pt>
                <c:pt idx="419">
                  <c:v>-62.003349063784441</c:v>
                </c:pt>
                <c:pt idx="420">
                  <c:v>36.009148084619767</c:v>
                </c:pt>
                <c:pt idx="421">
                  <c:v>27.825224530277154</c:v>
                </c:pt>
                <c:pt idx="422">
                  <c:v>56.385307711019209</c:v>
                </c:pt>
                <c:pt idx="423">
                  <c:v>44.323053519568532</c:v>
                </c:pt>
                <c:pt idx="424">
                  <c:v>12.450331125827802</c:v>
                </c:pt>
                <c:pt idx="425">
                  <c:v>-23.954183266932262</c:v>
                </c:pt>
                <c:pt idx="426">
                  <c:v>10.308140118438217</c:v>
                </c:pt>
                <c:pt idx="427">
                  <c:v>43.369385170028266</c:v>
                </c:pt>
                <c:pt idx="428">
                  <c:v>-37.077997671711302</c:v>
                </c:pt>
                <c:pt idx="429">
                  <c:v>80.028826231870994</c:v>
                </c:pt>
                <c:pt idx="430">
                  <c:v>31.434511434511421</c:v>
                </c:pt>
                <c:pt idx="431">
                  <c:v>-34.526315789473699</c:v>
                </c:pt>
                <c:pt idx="432">
                  <c:v>2.349486049926611</c:v>
                </c:pt>
                <c:pt idx="433">
                  <c:v>61.663033322952344</c:v>
                </c:pt>
                <c:pt idx="434">
                  <c:v>-2.2106585322088677</c:v>
                </c:pt>
                <c:pt idx="435">
                  <c:v>18.217781263854306</c:v>
                </c:pt>
                <c:pt idx="436">
                  <c:v>-7.9478184608638571</c:v>
                </c:pt>
                <c:pt idx="437">
                  <c:v>104.0482737549649</c:v>
                </c:pt>
                <c:pt idx="438">
                  <c:v>55.401946009478507</c:v>
                </c:pt>
                <c:pt idx="439">
                  <c:v>47.838827838827854</c:v>
                </c:pt>
                <c:pt idx="440">
                  <c:v>-130.25011798017931</c:v>
                </c:pt>
                <c:pt idx="441">
                  <c:v>25.979793493949131</c:v>
                </c:pt>
                <c:pt idx="442">
                  <c:v>14.858893536793744</c:v>
                </c:pt>
                <c:pt idx="443">
                  <c:v>21.404936974789905</c:v>
                </c:pt>
                <c:pt idx="444">
                  <c:v>40.494590417310661</c:v>
                </c:pt>
                <c:pt idx="445">
                  <c:v>-100.23296724195312</c:v>
                </c:pt>
                <c:pt idx="446">
                  <c:v>6.8604292903358157</c:v>
                </c:pt>
                <c:pt idx="447">
                  <c:v>34.394394394394368</c:v>
                </c:pt>
                <c:pt idx="448">
                  <c:v>-173.49768875192603</c:v>
                </c:pt>
                <c:pt idx="449">
                  <c:v>116.25210398354216</c:v>
                </c:pt>
                <c:pt idx="450">
                  <c:v>-7.1659402396380472</c:v>
                </c:pt>
                <c:pt idx="451">
                  <c:v>-33.995767305012123</c:v>
                </c:pt>
                <c:pt idx="452">
                  <c:v>73.886505528234125</c:v>
                </c:pt>
                <c:pt idx="453">
                  <c:v>60.746768788894201</c:v>
                </c:pt>
                <c:pt idx="454">
                  <c:v>-42.149171791111058</c:v>
                </c:pt>
                <c:pt idx="455">
                  <c:v>-90.108906459794127</c:v>
                </c:pt>
                <c:pt idx="456">
                  <c:v>-119.67940460855874</c:v>
                </c:pt>
                <c:pt idx="457">
                  <c:v>-31.548757170172081</c:v>
                </c:pt>
                <c:pt idx="458">
                  <c:v>145.78077811334163</c:v>
                </c:pt>
                <c:pt idx="459">
                  <c:v>64.170337738619651</c:v>
                </c:pt>
                <c:pt idx="460">
                  <c:v>-22.685522670943271</c:v>
                </c:pt>
                <c:pt idx="461">
                  <c:v>8.805609840211531</c:v>
                </c:pt>
                <c:pt idx="462">
                  <c:v>-61.012128476525191</c:v>
                </c:pt>
                <c:pt idx="463">
                  <c:v>25.026004702018326</c:v>
                </c:pt>
                <c:pt idx="464">
                  <c:v>35.388005876853214</c:v>
                </c:pt>
                <c:pt idx="465">
                  <c:v>44.977112762711045</c:v>
                </c:pt>
                <c:pt idx="466">
                  <c:v>12.270210877741619</c:v>
                </c:pt>
                <c:pt idx="467">
                  <c:v>-107.36337664731361</c:v>
                </c:pt>
                <c:pt idx="468">
                  <c:v>7.8438759748332814</c:v>
                </c:pt>
                <c:pt idx="469">
                  <c:v>4.6833783761914844</c:v>
                </c:pt>
                <c:pt idx="470">
                  <c:v>-10.010925976509156</c:v>
                </c:pt>
                <c:pt idx="471">
                  <c:v>93.045601953797473</c:v>
                </c:pt>
                <c:pt idx="472">
                  <c:v>-124.96353683253461</c:v>
                </c:pt>
                <c:pt idx="473">
                  <c:v>17.496229260935138</c:v>
                </c:pt>
                <c:pt idx="474">
                  <c:v>-86.331510868115743</c:v>
                </c:pt>
                <c:pt idx="475">
                  <c:v>-42.313727612142202</c:v>
                </c:pt>
                <c:pt idx="476">
                  <c:v>-64.987475647091571</c:v>
                </c:pt>
                <c:pt idx="477">
                  <c:v>119.55905511811022</c:v>
                </c:pt>
                <c:pt idx="478">
                  <c:v>6.6615911686334073</c:v>
                </c:pt>
                <c:pt idx="479">
                  <c:v>128.2584359507436</c:v>
                </c:pt>
                <c:pt idx="480">
                  <c:v>6.6289145118373654</c:v>
                </c:pt>
                <c:pt idx="481">
                  <c:v>106.92712246431256</c:v>
                </c:pt>
                <c:pt idx="482">
                  <c:v>60.955431011475866</c:v>
                </c:pt>
                <c:pt idx="483">
                  <c:v>158.54219948849106</c:v>
                </c:pt>
                <c:pt idx="484">
                  <c:v>-133.09640159928921</c:v>
                </c:pt>
                <c:pt idx="485">
                  <c:v>26.098799970551454</c:v>
                </c:pt>
                <c:pt idx="486">
                  <c:v>56.16832939450245</c:v>
                </c:pt>
                <c:pt idx="487">
                  <c:v>14.928749151775605</c:v>
                </c:pt>
                <c:pt idx="488">
                  <c:v>32.610837438423658</c:v>
                </c:pt>
                <c:pt idx="489">
                  <c:v>14.805641554867549</c:v>
                </c:pt>
                <c:pt idx="490">
                  <c:v>-11.495027810551164</c:v>
                </c:pt>
                <c:pt idx="491">
                  <c:v>10.404413232852818</c:v>
                </c:pt>
                <c:pt idx="492">
                  <c:v>-9.9343955014057883</c:v>
                </c:pt>
                <c:pt idx="493">
                  <c:v>29.55038311406679</c:v>
                </c:pt>
                <c:pt idx="494">
                  <c:v>113.06262547762447</c:v>
                </c:pt>
                <c:pt idx="495">
                  <c:v>-22.941571524513108</c:v>
                </c:pt>
                <c:pt idx="496">
                  <c:v>-11.852057456109918</c:v>
                </c:pt>
                <c:pt idx="497">
                  <c:v>65.607840821869274</c:v>
                </c:pt>
                <c:pt idx="498">
                  <c:v>148.26715630020658</c:v>
                </c:pt>
                <c:pt idx="499">
                  <c:v>-114.76321539029027</c:v>
                </c:pt>
                <c:pt idx="500">
                  <c:v>166.78507992895203</c:v>
                </c:pt>
                <c:pt idx="501">
                  <c:v>-63.060465822016539</c:v>
                </c:pt>
                <c:pt idx="502">
                  <c:v>59.463148316651484</c:v>
                </c:pt>
                <c:pt idx="503">
                  <c:v>-22.452268782543996</c:v>
                </c:pt>
                <c:pt idx="504">
                  <c:v>-5.4523301858056641</c:v>
                </c:pt>
                <c:pt idx="505">
                  <c:v>84.872856298048475</c:v>
                </c:pt>
                <c:pt idx="506">
                  <c:v>-31.403855278111877</c:v>
                </c:pt>
                <c:pt idx="507">
                  <c:v>4.3303734338888376</c:v>
                </c:pt>
                <c:pt idx="508">
                  <c:v>-33.724460852465967</c:v>
                </c:pt>
                <c:pt idx="509">
                  <c:v>129.27168328800241</c:v>
                </c:pt>
                <c:pt idx="510">
                  <c:v>88.645263219842548</c:v>
                </c:pt>
                <c:pt idx="511">
                  <c:v>-2.1292399108690176</c:v>
                </c:pt>
                <c:pt idx="512">
                  <c:v>-70.889012152690242</c:v>
                </c:pt>
                <c:pt idx="513">
                  <c:v>82.421052631578959</c:v>
                </c:pt>
                <c:pt idx="514">
                  <c:v>-16.438950336152686</c:v>
                </c:pt>
                <c:pt idx="515">
                  <c:v>76.167832167832159</c:v>
                </c:pt>
                <c:pt idx="516">
                  <c:v>76.122017517366316</c:v>
                </c:pt>
                <c:pt idx="517">
                  <c:v>32.435949419607908</c:v>
                </c:pt>
                <c:pt idx="518">
                  <c:v>-71.745019920318725</c:v>
                </c:pt>
                <c:pt idx="519">
                  <c:v>39.597729926008753</c:v>
                </c:pt>
                <c:pt idx="520">
                  <c:v>43.043674020711421</c:v>
                </c:pt>
                <c:pt idx="521">
                  <c:v>-123.62180587010729</c:v>
                </c:pt>
                <c:pt idx="522">
                  <c:v>77.422303473491752</c:v>
                </c:pt>
                <c:pt idx="523">
                  <c:v>-6.5585942333869696</c:v>
                </c:pt>
                <c:pt idx="524">
                  <c:v>64.083682008368214</c:v>
                </c:pt>
                <c:pt idx="525">
                  <c:v>-31.110487154288933</c:v>
                </c:pt>
                <c:pt idx="526">
                  <c:v>-37.148154390696106</c:v>
                </c:pt>
                <c:pt idx="527">
                  <c:v>9.7998550760850662</c:v>
                </c:pt>
                <c:pt idx="528">
                  <c:v>9.6949809829219191</c:v>
                </c:pt>
                <c:pt idx="529">
                  <c:v>-52.337280740806705</c:v>
                </c:pt>
                <c:pt idx="530">
                  <c:v>5.4119875524286556</c:v>
                </c:pt>
                <c:pt idx="531">
                  <c:v>2.6112843776580519</c:v>
                </c:pt>
                <c:pt idx="532">
                  <c:v>50.03055612140966</c:v>
                </c:pt>
                <c:pt idx="533">
                  <c:v>-98.15760633568371</c:v>
                </c:pt>
                <c:pt idx="534">
                  <c:v>87.140321069942729</c:v>
                </c:pt>
                <c:pt idx="535">
                  <c:v>66.07650964274427</c:v>
                </c:pt>
                <c:pt idx="536">
                  <c:v>86.379874962786573</c:v>
                </c:pt>
                <c:pt idx="537">
                  <c:v>-185.70440686490224</c:v>
                </c:pt>
                <c:pt idx="538">
                  <c:v>-70.151579543844747</c:v>
                </c:pt>
                <c:pt idx="539">
                  <c:v>47.33281222859128</c:v>
                </c:pt>
                <c:pt idx="540">
                  <c:v>43.412556669872259</c:v>
                </c:pt>
                <c:pt idx="541">
                  <c:v>-123.47897100857493</c:v>
                </c:pt>
                <c:pt idx="542">
                  <c:v>126.77873338545737</c:v>
                </c:pt>
                <c:pt idx="543">
                  <c:v>83.160286066307947</c:v>
                </c:pt>
                <c:pt idx="544">
                  <c:v>-66.38880321566873</c:v>
                </c:pt>
                <c:pt idx="545">
                  <c:v>-26.574599042555548</c:v>
                </c:pt>
                <c:pt idx="546">
                  <c:v>84.664714903108859</c:v>
                </c:pt>
                <c:pt idx="547">
                  <c:v>-96.74786991479661</c:v>
                </c:pt>
                <c:pt idx="548">
                  <c:v>43.296681125794379</c:v>
                </c:pt>
                <c:pt idx="549">
                  <c:v>125.38659793814435</c:v>
                </c:pt>
                <c:pt idx="550">
                  <c:v>-196.45435867331963</c:v>
                </c:pt>
                <c:pt idx="551">
                  <c:v>-7.0658745596971926</c:v>
                </c:pt>
                <c:pt idx="552">
                  <c:v>62.313029531745713</c:v>
                </c:pt>
                <c:pt idx="553">
                  <c:v>74.256581166061608</c:v>
                </c:pt>
                <c:pt idx="554">
                  <c:v>64.887374597766438</c:v>
                </c:pt>
                <c:pt idx="555">
                  <c:v>-17.504327993185143</c:v>
                </c:pt>
                <c:pt idx="556">
                  <c:v>111.65917695764477</c:v>
                </c:pt>
                <c:pt idx="557">
                  <c:v>31.199123356293057</c:v>
                </c:pt>
                <c:pt idx="558">
                  <c:v>39.284911176073763</c:v>
                </c:pt>
                <c:pt idx="559">
                  <c:v>-6.7433361062595907</c:v>
                </c:pt>
                <c:pt idx="560">
                  <c:v>51.210982297970901</c:v>
                </c:pt>
                <c:pt idx="561">
                  <c:v>-0.6707189268497018</c:v>
                </c:pt>
                <c:pt idx="562">
                  <c:v>-93.844640651447904</c:v>
                </c:pt>
                <c:pt idx="563">
                  <c:v>50.241545893719803</c:v>
                </c:pt>
                <c:pt idx="564">
                  <c:v>-20.023133273358184</c:v>
                </c:pt>
                <c:pt idx="565">
                  <c:v>-101.1359196204298</c:v>
                </c:pt>
                <c:pt idx="566">
                  <c:v>52.914319188160079</c:v>
                </c:pt>
                <c:pt idx="567">
                  <c:v>-114.21568627450981</c:v>
                </c:pt>
                <c:pt idx="568">
                  <c:v>29.710666474737309</c:v>
                </c:pt>
                <c:pt idx="569">
                  <c:v>43.329867270169416</c:v>
                </c:pt>
                <c:pt idx="570">
                  <c:v>7.5621474827657948</c:v>
                </c:pt>
                <c:pt idx="571">
                  <c:v>-56.281513906482985</c:v>
                </c:pt>
                <c:pt idx="572">
                  <c:v>-26.170259089919426</c:v>
                </c:pt>
                <c:pt idx="573">
                  <c:v>81.266035838173991</c:v>
                </c:pt>
                <c:pt idx="574">
                  <c:v>-99.942196531791907</c:v>
                </c:pt>
                <c:pt idx="575">
                  <c:v>-57.130227212448062</c:v>
                </c:pt>
                <c:pt idx="576">
                  <c:v>52.679868138961268</c:v>
                </c:pt>
                <c:pt idx="577">
                  <c:v>-111.33115865479493</c:v>
                </c:pt>
                <c:pt idx="578">
                  <c:v>20.01842186060793</c:v>
                </c:pt>
                <c:pt idx="579">
                  <c:v>27.193327563144237</c:v>
                </c:pt>
                <c:pt idx="580">
                  <c:v>-42.213883677298298</c:v>
                </c:pt>
                <c:pt idx="581">
                  <c:v>8.7200735051921754</c:v>
                </c:pt>
                <c:pt idx="582">
                  <c:v>-126.7221327607801</c:v>
                </c:pt>
                <c:pt idx="583">
                  <c:v>196.49269311064717</c:v>
                </c:pt>
                <c:pt idx="584">
                  <c:v>13.970044999664168</c:v>
                </c:pt>
                <c:pt idx="585">
                  <c:v>145.75794835763219</c:v>
                </c:pt>
                <c:pt idx="586">
                  <c:v>57.549970314664563</c:v>
                </c:pt>
                <c:pt idx="587">
                  <c:v>-44.283006948831343</c:v>
                </c:pt>
                <c:pt idx="588">
                  <c:v>105.87501947950756</c:v>
                </c:pt>
                <c:pt idx="589">
                  <c:v>54.046110039496654</c:v>
                </c:pt>
                <c:pt idx="590">
                  <c:v>-146.61574368767239</c:v>
                </c:pt>
                <c:pt idx="591">
                  <c:v>19.632011233575895</c:v>
                </c:pt>
                <c:pt idx="592">
                  <c:v>-70.163519115614918</c:v>
                </c:pt>
                <c:pt idx="593">
                  <c:v>40.410663769039076</c:v>
                </c:pt>
                <c:pt idx="594">
                  <c:v>-31.351206152516539</c:v>
                </c:pt>
                <c:pt idx="595">
                  <c:v>-46.442496750758153</c:v>
                </c:pt>
                <c:pt idx="596">
                  <c:v>9.0499387813582928</c:v>
                </c:pt>
                <c:pt idx="597">
                  <c:v>50.361188638975506</c:v>
                </c:pt>
                <c:pt idx="598">
                  <c:v>-86.491055078180025</c:v>
                </c:pt>
                <c:pt idx="599">
                  <c:v>49.98546114601416</c:v>
                </c:pt>
                <c:pt idx="600">
                  <c:v>27.524443191968032</c:v>
                </c:pt>
                <c:pt idx="601">
                  <c:v>-68.047657730842133</c:v>
                </c:pt>
                <c:pt idx="602">
                  <c:v>-8.1732733959938741E-2</c:v>
                </c:pt>
                <c:pt idx="603">
                  <c:v>1.445826411027781</c:v>
                </c:pt>
                <c:pt idx="604">
                  <c:v>77.231237322515199</c:v>
                </c:pt>
                <c:pt idx="605">
                  <c:v>187.62402250177723</c:v>
                </c:pt>
                <c:pt idx="606">
                  <c:v>27.981458069953646</c:v>
                </c:pt>
                <c:pt idx="607">
                  <c:v>75.029502006136397</c:v>
                </c:pt>
                <c:pt idx="608">
                  <c:v>5.9988075392721214</c:v>
                </c:pt>
                <c:pt idx="609">
                  <c:v>126.13945064895864</c:v>
                </c:pt>
                <c:pt idx="610">
                  <c:v>16.281963400591394</c:v>
                </c:pt>
                <c:pt idx="611">
                  <c:v>-145.15250381633692</c:v>
                </c:pt>
                <c:pt idx="612">
                  <c:v>131.16859688999529</c:v>
                </c:pt>
                <c:pt idx="613">
                  <c:v>117.88385190656447</c:v>
                </c:pt>
                <c:pt idx="614">
                  <c:v>57.279675393952118</c:v>
                </c:pt>
                <c:pt idx="615">
                  <c:v>-54.183327046397579</c:v>
                </c:pt>
                <c:pt idx="616">
                  <c:v>9.3833185448092422</c:v>
                </c:pt>
                <c:pt idx="617">
                  <c:v>27.205722956861052</c:v>
                </c:pt>
                <c:pt idx="618">
                  <c:v>-153.34522747546833</c:v>
                </c:pt>
                <c:pt idx="619">
                  <c:v>43.623797262501682</c:v>
                </c:pt>
                <c:pt idx="620">
                  <c:v>69.904730068527499</c:v>
                </c:pt>
                <c:pt idx="621">
                  <c:v>0.55039559683521588</c:v>
                </c:pt>
                <c:pt idx="622">
                  <c:v>-197.23121485772705</c:v>
                </c:pt>
                <c:pt idx="623">
                  <c:v>165.77266922094509</c:v>
                </c:pt>
                <c:pt idx="624">
                  <c:v>21.099955473204943</c:v>
                </c:pt>
                <c:pt idx="625">
                  <c:v>0.51355921588273645</c:v>
                </c:pt>
                <c:pt idx="626">
                  <c:v>107.1386430678466</c:v>
                </c:pt>
                <c:pt idx="627">
                  <c:v>-67.858654253068153</c:v>
                </c:pt>
                <c:pt idx="628">
                  <c:v>49.804266197970776</c:v>
                </c:pt>
                <c:pt idx="629">
                  <c:v>95.407339026078944</c:v>
                </c:pt>
                <c:pt idx="630">
                  <c:v>10.291697830964836</c:v>
                </c:pt>
                <c:pt idx="631">
                  <c:v>-27.474090631985348</c:v>
                </c:pt>
                <c:pt idx="632">
                  <c:v>-136.10287950796757</c:v>
                </c:pt>
                <c:pt idx="633">
                  <c:v>-21.513311006414256</c:v>
                </c:pt>
                <c:pt idx="634">
                  <c:v>35.107556536127987</c:v>
                </c:pt>
                <c:pt idx="635">
                  <c:v>51.552575864502472</c:v>
                </c:pt>
                <c:pt idx="636">
                  <c:v>9.864603481624755</c:v>
                </c:pt>
                <c:pt idx="637">
                  <c:v>57.965291112640841</c:v>
                </c:pt>
                <c:pt idx="638">
                  <c:v>71.543137355059514</c:v>
                </c:pt>
                <c:pt idx="639">
                  <c:v>-10.709757128458563</c:v>
                </c:pt>
                <c:pt idx="640">
                  <c:v>-42.552806612306227</c:v>
                </c:pt>
                <c:pt idx="641">
                  <c:v>-7.8287130246244487</c:v>
                </c:pt>
                <c:pt idx="642">
                  <c:v>42.215009521065639</c:v>
                </c:pt>
                <c:pt idx="643">
                  <c:v>-68.385269121813053</c:v>
                </c:pt>
                <c:pt idx="644">
                  <c:v>53.378594249201285</c:v>
                </c:pt>
                <c:pt idx="645">
                  <c:v>7.8477877039028101</c:v>
                </c:pt>
                <c:pt idx="646">
                  <c:v>-4.3791029521600535</c:v>
                </c:pt>
                <c:pt idx="647">
                  <c:v>16.185788988003708</c:v>
                </c:pt>
                <c:pt idx="648">
                  <c:v>99.127856270713437</c:v>
                </c:pt>
                <c:pt idx="649">
                  <c:v>115.9375439583626</c:v>
                </c:pt>
                <c:pt idx="650">
                  <c:v>-158.40087924165408</c:v>
                </c:pt>
                <c:pt idx="651">
                  <c:v>131.14619080301992</c:v>
                </c:pt>
                <c:pt idx="652">
                  <c:v>-24.508856682769732</c:v>
                </c:pt>
                <c:pt idx="653">
                  <c:v>27.467004573876238</c:v>
                </c:pt>
                <c:pt idx="654">
                  <c:v>131.9742056114481</c:v>
                </c:pt>
                <c:pt idx="655">
                  <c:v>-42.531740104555638</c:v>
                </c:pt>
                <c:pt idx="656">
                  <c:v>-9.7462157447527034</c:v>
                </c:pt>
                <c:pt idx="657">
                  <c:v>-135.78204279726449</c:v>
                </c:pt>
                <c:pt idx="658">
                  <c:v>138.24685534591197</c:v>
                </c:pt>
                <c:pt idx="659">
                  <c:v>104.39990222439502</c:v>
                </c:pt>
                <c:pt idx="660">
                  <c:v>-30.084853425675249</c:v>
                </c:pt>
                <c:pt idx="661">
                  <c:v>27.694493783303727</c:v>
                </c:pt>
                <c:pt idx="662">
                  <c:v>140.96479791395046</c:v>
                </c:pt>
                <c:pt idx="663">
                  <c:v>31.807326569307151</c:v>
                </c:pt>
                <c:pt idx="664">
                  <c:v>-185.40320650873414</c:v>
                </c:pt>
                <c:pt idx="665">
                  <c:v>88.543046357615879</c:v>
                </c:pt>
                <c:pt idx="666">
                  <c:v>46.550689862027582</c:v>
                </c:pt>
                <c:pt idx="667">
                  <c:v>-69.629629629629619</c:v>
                </c:pt>
                <c:pt idx="668">
                  <c:v>46.045389110000855</c:v>
                </c:pt>
                <c:pt idx="669">
                  <c:v>-25.998637884575515</c:v>
                </c:pt>
                <c:pt idx="670">
                  <c:v>69.5</c:v>
                </c:pt>
                <c:pt idx="671">
                  <c:v>-68.2288978856092</c:v>
                </c:pt>
                <c:pt idx="672">
                  <c:v>-15.489203531166709</c:v>
                </c:pt>
                <c:pt idx="673">
                  <c:v>40.195085271479712</c:v>
                </c:pt>
                <c:pt idx="674">
                  <c:v>75.164444444444484</c:v>
                </c:pt>
                <c:pt idx="675">
                  <c:v>-169.83075371846215</c:v>
                </c:pt>
                <c:pt idx="676">
                  <c:v>40.85078746549766</c:v>
                </c:pt>
                <c:pt idx="677">
                  <c:v>184.48637316561849</c:v>
                </c:pt>
                <c:pt idx="678">
                  <c:v>101.59828972818894</c:v>
                </c:pt>
                <c:pt idx="679">
                  <c:v>-15.067805123053745</c:v>
                </c:pt>
                <c:pt idx="680">
                  <c:v>104.75033410278218</c:v>
                </c:pt>
                <c:pt idx="681">
                  <c:v>131.76251743915668</c:v>
                </c:pt>
                <c:pt idx="682">
                  <c:v>5.4686156491831355</c:v>
                </c:pt>
                <c:pt idx="683">
                  <c:v>14.975715056664853</c:v>
                </c:pt>
                <c:pt idx="684">
                  <c:v>-54.836440048645557</c:v>
                </c:pt>
                <c:pt idx="685">
                  <c:v>41.385318303138916</c:v>
                </c:pt>
                <c:pt idx="686">
                  <c:v>55.477779586521251</c:v>
                </c:pt>
                <c:pt idx="687">
                  <c:v>59.01322154143827</c:v>
                </c:pt>
                <c:pt idx="688">
                  <c:v>106.6977177456917</c:v>
                </c:pt>
                <c:pt idx="689">
                  <c:v>-70.045629028753524</c:v>
                </c:pt>
                <c:pt idx="690">
                  <c:v>100.05851375073138</c:v>
                </c:pt>
                <c:pt idx="691">
                  <c:v>42.678142845319883</c:v>
                </c:pt>
                <c:pt idx="692">
                  <c:v>0.95508811824899453</c:v>
                </c:pt>
                <c:pt idx="693">
                  <c:v>18.054667178371943</c:v>
                </c:pt>
                <c:pt idx="694">
                  <c:v>17.629566694987261</c:v>
                </c:pt>
                <c:pt idx="695">
                  <c:v>95.941140759157008</c:v>
                </c:pt>
                <c:pt idx="696">
                  <c:v>-12.250381048335015</c:v>
                </c:pt>
                <c:pt idx="697">
                  <c:v>-1.7376613973693793</c:v>
                </c:pt>
                <c:pt idx="698">
                  <c:v>-31.829121540312883</c:v>
                </c:pt>
                <c:pt idx="699">
                  <c:v>156.65529010238907</c:v>
                </c:pt>
                <c:pt idx="700">
                  <c:v>39.393197944702735</c:v>
                </c:pt>
                <c:pt idx="701">
                  <c:v>162.72089082546597</c:v>
                </c:pt>
                <c:pt idx="702">
                  <c:v>-1.5117640796337639</c:v>
                </c:pt>
                <c:pt idx="703">
                  <c:v>2.7081115605705861</c:v>
                </c:pt>
                <c:pt idx="704">
                  <c:v>55.812268862709232</c:v>
                </c:pt>
                <c:pt idx="705">
                  <c:v>35.58346415489271</c:v>
                </c:pt>
                <c:pt idx="706">
                  <c:v>-33.846596951435657</c:v>
                </c:pt>
                <c:pt idx="707">
                  <c:v>181.36330674401739</c:v>
                </c:pt>
                <c:pt idx="708">
                  <c:v>-50.223799969131051</c:v>
                </c:pt>
                <c:pt idx="709">
                  <c:v>45.134727787376363</c:v>
                </c:pt>
                <c:pt idx="710">
                  <c:v>-45.876872718116573</c:v>
                </c:pt>
                <c:pt idx="711">
                  <c:v>37.540292586164128</c:v>
                </c:pt>
                <c:pt idx="712">
                  <c:v>-1.9040289089683142</c:v>
                </c:pt>
                <c:pt idx="713">
                  <c:v>103.35873114601151</c:v>
                </c:pt>
                <c:pt idx="714">
                  <c:v>-30.356957379773576</c:v>
                </c:pt>
                <c:pt idx="715">
                  <c:v>10.698909484647686</c:v>
                </c:pt>
                <c:pt idx="716">
                  <c:v>-135.50528645193017</c:v>
                </c:pt>
                <c:pt idx="717">
                  <c:v>-107.09596069394321</c:v>
                </c:pt>
                <c:pt idx="718">
                  <c:v>-87.479121558923595</c:v>
                </c:pt>
                <c:pt idx="719">
                  <c:v>132.70813593762483</c:v>
                </c:pt>
                <c:pt idx="720">
                  <c:v>-8.4367245657568049</c:v>
                </c:pt>
                <c:pt idx="721">
                  <c:v>-2.054928566768865</c:v>
                </c:pt>
                <c:pt idx="722">
                  <c:v>37.24632952691681</c:v>
                </c:pt>
                <c:pt idx="723">
                  <c:v>-32.141925384816062</c:v>
                </c:pt>
                <c:pt idx="724">
                  <c:v>9.4525213062043179</c:v>
                </c:pt>
                <c:pt idx="725">
                  <c:v>-4.8844824449699615</c:v>
                </c:pt>
                <c:pt idx="726">
                  <c:v>182.83203785062523</c:v>
                </c:pt>
                <c:pt idx="727">
                  <c:v>-44.697361614071383</c:v>
                </c:pt>
                <c:pt idx="728">
                  <c:v>12.760108422441164</c:v>
                </c:pt>
                <c:pt idx="729">
                  <c:v>67.94667324586527</c:v>
                </c:pt>
                <c:pt idx="730">
                  <c:v>11.953352769679299</c:v>
                </c:pt>
                <c:pt idx="731">
                  <c:v>94.775748098656607</c:v>
                </c:pt>
                <c:pt idx="732">
                  <c:v>8.689458689458661</c:v>
                </c:pt>
                <c:pt idx="733">
                  <c:v>-56.842929650435991</c:v>
                </c:pt>
                <c:pt idx="734">
                  <c:v>95.114061018461712</c:v>
                </c:pt>
                <c:pt idx="735">
                  <c:v>-11.985591092675463</c:v>
                </c:pt>
                <c:pt idx="736">
                  <c:v>0.30528960976928943</c:v>
                </c:pt>
                <c:pt idx="737">
                  <c:v>80.087939698492448</c:v>
                </c:pt>
                <c:pt idx="738">
                  <c:v>15.112764473378292</c:v>
                </c:pt>
                <c:pt idx="739">
                  <c:v>-13.77066955814584</c:v>
                </c:pt>
                <c:pt idx="740">
                  <c:v>3.8947586492645314</c:v>
                </c:pt>
                <c:pt idx="741">
                  <c:v>67.871796856855326</c:v>
                </c:pt>
                <c:pt idx="742">
                  <c:v>16.331548280623764</c:v>
                </c:pt>
                <c:pt idx="743">
                  <c:v>47.787487862394244</c:v>
                </c:pt>
                <c:pt idx="744">
                  <c:v>7.2725764988804826</c:v>
                </c:pt>
                <c:pt idx="745">
                  <c:v>42.164585334614145</c:v>
                </c:pt>
                <c:pt idx="746">
                  <c:v>-158.44177510844179</c:v>
                </c:pt>
                <c:pt idx="747">
                  <c:v>-21.454230149882335</c:v>
                </c:pt>
                <c:pt idx="748">
                  <c:v>-65.045990579820227</c:v>
                </c:pt>
                <c:pt idx="749">
                  <c:v>-20.556017078495387</c:v>
                </c:pt>
                <c:pt idx="750">
                  <c:v>-60.465258937634559</c:v>
                </c:pt>
                <c:pt idx="751">
                  <c:v>89.260693215339245</c:v>
                </c:pt>
                <c:pt idx="752">
                  <c:v>12.214374740340673</c:v>
                </c:pt>
                <c:pt idx="753">
                  <c:v>28.827342368886292</c:v>
                </c:pt>
                <c:pt idx="754">
                  <c:v>7.9203189255127597</c:v>
                </c:pt>
                <c:pt idx="755">
                  <c:v>-113.0051432770022</c:v>
                </c:pt>
                <c:pt idx="756">
                  <c:v>-50.284578552714805</c:v>
                </c:pt>
                <c:pt idx="757">
                  <c:v>-61.214148688596765</c:v>
                </c:pt>
                <c:pt idx="758">
                  <c:v>117.60063141278613</c:v>
                </c:pt>
                <c:pt idx="759">
                  <c:v>30.070143336383012</c:v>
                </c:pt>
                <c:pt idx="760">
                  <c:v>50.094577553593979</c:v>
                </c:pt>
                <c:pt idx="761">
                  <c:v>32.425888358091782</c:v>
                </c:pt>
                <c:pt idx="762">
                  <c:v>-29.724279991731095</c:v>
                </c:pt>
                <c:pt idx="763">
                  <c:v>42.453836684448106</c:v>
                </c:pt>
                <c:pt idx="764">
                  <c:v>8.6124401913875488</c:v>
                </c:pt>
                <c:pt idx="765">
                  <c:v>5.6074024065763695</c:v>
                </c:pt>
                <c:pt idx="766">
                  <c:v>-7.0749035713542412</c:v>
                </c:pt>
                <c:pt idx="767">
                  <c:v>11.496873738589045</c:v>
                </c:pt>
                <c:pt idx="768">
                  <c:v>-94.294323483670311</c:v>
                </c:pt>
                <c:pt idx="769">
                  <c:v>42.827061173802718</c:v>
                </c:pt>
                <c:pt idx="770">
                  <c:v>105.46766583402717</c:v>
                </c:pt>
                <c:pt idx="771">
                  <c:v>-120.45400925861675</c:v>
                </c:pt>
                <c:pt idx="772">
                  <c:v>-7.4649636331382112</c:v>
                </c:pt>
                <c:pt idx="773">
                  <c:v>37.933508729968906</c:v>
                </c:pt>
                <c:pt idx="774">
                  <c:v>13.133060710915373</c:v>
                </c:pt>
                <c:pt idx="775">
                  <c:v>48.527376877030548</c:v>
                </c:pt>
                <c:pt idx="776">
                  <c:v>-63.353579974231536</c:v>
                </c:pt>
                <c:pt idx="777">
                  <c:v>-155.61660299609392</c:v>
                </c:pt>
                <c:pt idx="778">
                  <c:v>153.40565778632242</c:v>
                </c:pt>
                <c:pt idx="779">
                  <c:v>-42.718227046585241</c:v>
                </c:pt>
                <c:pt idx="780">
                  <c:v>-1.5327878298951134</c:v>
                </c:pt>
                <c:pt idx="781">
                  <c:v>114.88010756704267</c:v>
                </c:pt>
                <c:pt idx="782">
                  <c:v>148.03721943365849</c:v>
                </c:pt>
                <c:pt idx="783">
                  <c:v>35.084398170058364</c:v>
                </c:pt>
                <c:pt idx="784">
                  <c:v>9.6720567554331467</c:v>
                </c:pt>
                <c:pt idx="785">
                  <c:v>22.398170141638076</c:v>
                </c:pt>
                <c:pt idx="786">
                  <c:v>25.49253035729663</c:v>
                </c:pt>
                <c:pt idx="787">
                  <c:v>11.417953976706144</c:v>
                </c:pt>
                <c:pt idx="788">
                  <c:v>95.035098915124422</c:v>
                </c:pt>
                <c:pt idx="789">
                  <c:v>-26.35734835037033</c:v>
                </c:pt>
                <c:pt idx="790">
                  <c:v>62.55959614845284</c:v>
                </c:pt>
                <c:pt idx="791">
                  <c:v>-4.788865298419438</c:v>
                </c:pt>
                <c:pt idx="792">
                  <c:v>-12.756965054306448</c:v>
                </c:pt>
                <c:pt idx="793">
                  <c:v>20.53594064663028</c:v>
                </c:pt>
                <c:pt idx="794">
                  <c:v>-66.906958861976165</c:v>
                </c:pt>
                <c:pt idx="795">
                  <c:v>-35.635052689961157</c:v>
                </c:pt>
                <c:pt idx="796">
                  <c:v>-50.470074492679174</c:v>
                </c:pt>
                <c:pt idx="797">
                  <c:v>-82.513077035434492</c:v>
                </c:pt>
                <c:pt idx="798">
                  <c:v>91.196482780278416</c:v>
                </c:pt>
                <c:pt idx="799">
                  <c:v>93.859919777846358</c:v>
                </c:pt>
                <c:pt idx="800">
                  <c:v>90.777669554518866</c:v>
                </c:pt>
                <c:pt idx="801">
                  <c:v>36.78496191865176</c:v>
                </c:pt>
                <c:pt idx="802">
                  <c:v>192.50839576336864</c:v>
                </c:pt>
                <c:pt idx="803">
                  <c:v>14.767747589833476</c:v>
                </c:pt>
                <c:pt idx="804">
                  <c:v>2.0922746781115791</c:v>
                </c:pt>
                <c:pt idx="805">
                  <c:v>21.972183153617749</c:v>
                </c:pt>
                <c:pt idx="806">
                  <c:v>56.610479442501514</c:v>
                </c:pt>
                <c:pt idx="807">
                  <c:v>38.072078601643966</c:v>
                </c:pt>
                <c:pt idx="808">
                  <c:v>-2.9736861537404877</c:v>
                </c:pt>
                <c:pt idx="809">
                  <c:v>15.011890606420934</c:v>
                </c:pt>
                <c:pt idx="810">
                  <c:v>-10.029113542816987</c:v>
                </c:pt>
                <c:pt idx="811">
                  <c:v>-30.110693058509185</c:v>
                </c:pt>
                <c:pt idx="812">
                  <c:v>85</c:v>
                </c:pt>
                <c:pt idx="813">
                  <c:v>26.558531516970703</c:v>
                </c:pt>
                <c:pt idx="814">
                  <c:v>89.166351368394487</c:v>
                </c:pt>
                <c:pt idx="815">
                  <c:v>52.925734483957086</c:v>
                </c:pt>
                <c:pt idx="816">
                  <c:v>-15.609756097560961</c:v>
                </c:pt>
                <c:pt idx="817">
                  <c:v>-0.32866728569175052</c:v>
                </c:pt>
                <c:pt idx="818">
                  <c:v>41.680486456605877</c:v>
                </c:pt>
                <c:pt idx="819">
                  <c:v>-30.407333736919497</c:v>
                </c:pt>
                <c:pt idx="820">
                  <c:v>51.427481401411598</c:v>
                </c:pt>
                <c:pt idx="821">
                  <c:v>-12.101552921945228</c:v>
                </c:pt>
                <c:pt idx="822">
                  <c:v>-128.76243944307964</c:v>
                </c:pt>
                <c:pt idx="823">
                  <c:v>-24.483720930232579</c:v>
                </c:pt>
                <c:pt idx="824">
                  <c:v>23.841332573617677</c:v>
                </c:pt>
                <c:pt idx="825">
                  <c:v>30.942279230389715</c:v>
                </c:pt>
                <c:pt idx="826">
                  <c:v>-3.0385227302365649</c:v>
                </c:pt>
                <c:pt idx="827">
                  <c:v>-123.89248382279742</c:v>
                </c:pt>
                <c:pt idx="828">
                  <c:v>64.02460664852714</c:v>
                </c:pt>
                <c:pt idx="829">
                  <c:v>26.797220279460134</c:v>
                </c:pt>
                <c:pt idx="830">
                  <c:v>53.706467661691534</c:v>
                </c:pt>
                <c:pt idx="831">
                  <c:v>45.174501424501443</c:v>
                </c:pt>
                <c:pt idx="832">
                  <c:v>-131.34575569358179</c:v>
                </c:pt>
                <c:pt idx="833">
                  <c:v>-2.7831895352073559</c:v>
                </c:pt>
                <c:pt idx="834">
                  <c:v>101.45507942864771</c:v>
                </c:pt>
                <c:pt idx="835">
                  <c:v>-10.076675818656668</c:v>
                </c:pt>
                <c:pt idx="836">
                  <c:v>-168.25112107623318</c:v>
                </c:pt>
                <c:pt idx="837">
                  <c:v>65.170631536814994</c:v>
                </c:pt>
                <c:pt idx="838">
                  <c:v>-28.14692954270879</c:v>
                </c:pt>
                <c:pt idx="839">
                  <c:v>-7.8543032126356422</c:v>
                </c:pt>
                <c:pt idx="840">
                  <c:v>37.406740416773857</c:v>
                </c:pt>
                <c:pt idx="841">
                  <c:v>13.177470775770445</c:v>
                </c:pt>
                <c:pt idx="842">
                  <c:v>11.65391969407267</c:v>
                </c:pt>
                <c:pt idx="843">
                  <c:v>-115.17054374197231</c:v>
                </c:pt>
                <c:pt idx="844">
                  <c:v>-117.72024209818427</c:v>
                </c:pt>
                <c:pt idx="845">
                  <c:v>51.879221295192679</c:v>
                </c:pt>
                <c:pt idx="846">
                  <c:v>29.650322704941686</c:v>
                </c:pt>
                <c:pt idx="847">
                  <c:v>-9.4197976620312431</c:v>
                </c:pt>
                <c:pt idx="848">
                  <c:v>-30.277777777777771</c:v>
                </c:pt>
                <c:pt idx="849">
                  <c:v>-53.792268442445732</c:v>
                </c:pt>
                <c:pt idx="850">
                  <c:v>-75.688267683185089</c:v>
                </c:pt>
                <c:pt idx="851">
                  <c:v>4.8989475644965808</c:v>
                </c:pt>
                <c:pt idx="852">
                  <c:v>-8.4638266823819777</c:v>
                </c:pt>
                <c:pt idx="853">
                  <c:v>30.731574653249936</c:v>
                </c:pt>
                <c:pt idx="854">
                  <c:v>10.602791598784734</c:v>
                </c:pt>
                <c:pt idx="855">
                  <c:v>-46.026899909233435</c:v>
                </c:pt>
                <c:pt idx="856">
                  <c:v>47.573917106053557</c:v>
                </c:pt>
                <c:pt idx="857">
                  <c:v>40.291089811856608</c:v>
                </c:pt>
                <c:pt idx="858">
                  <c:v>50.789275048406694</c:v>
                </c:pt>
                <c:pt idx="859">
                  <c:v>-157.05693897415733</c:v>
                </c:pt>
                <c:pt idx="860">
                  <c:v>17.058965434055921</c:v>
                </c:pt>
                <c:pt idx="861">
                  <c:v>-13.169175555777088</c:v>
                </c:pt>
                <c:pt idx="862">
                  <c:v>-28.550191690791024</c:v>
                </c:pt>
                <c:pt idx="863">
                  <c:v>-70.562979659743462</c:v>
                </c:pt>
                <c:pt idx="864">
                  <c:v>-12.760648725717346</c:v>
                </c:pt>
                <c:pt idx="865">
                  <c:v>16.644257962816994</c:v>
                </c:pt>
                <c:pt idx="866">
                  <c:v>-34.135934166412682</c:v>
                </c:pt>
                <c:pt idx="867">
                  <c:v>-57.129129129129126</c:v>
                </c:pt>
                <c:pt idx="868">
                  <c:v>107.86373427652046</c:v>
                </c:pt>
                <c:pt idx="869">
                  <c:v>132.49620765211529</c:v>
                </c:pt>
                <c:pt idx="870">
                  <c:v>128.78285695533754</c:v>
                </c:pt>
                <c:pt idx="871">
                  <c:v>94.151410192973799</c:v>
                </c:pt>
                <c:pt idx="872">
                  <c:v>-140.61620709060213</c:v>
                </c:pt>
                <c:pt idx="873">
                  <c:v>-122.81093139988846</c:v>
                </c:pt>
                <c:pt idx="874">
                  <c:v>16.165890816758349</c:v>
                </c:pt>
                <c:pt idx="875">
                  <c:v>23.061435723593149</c:v>
                </c:pt>
                <c:pt idx="876">
                  <c:v>99.66498372103996</c:v>
                </c:pt>
                <c:pt idx="877">
                  <c:v>71.487662245043509</c:v>
                </c:pt>
                <c:pt idx="878">
                  <c:v>-159.27219796215428</c:v>
                </c:pt>
                <c:pt idx="879">
                  <c:v>-67.612864260908964</c:v>
                </c:pt>
                <c:pt idx="880">
                  <c:v>46.523726943086899</c:v>
                </c:pt>
                <c:pt idx="881">
                  <c:v>39.858281665190447</c:v>
                </c:pt>
                <c:pt idx="882">
                  <c:v>50.305209465674409</c:v>
                </c:pt>
                <c:pt idx="883">
                  <c:v>-97.658282740676498</c:v>
                </c:pt>
                <c:pt idx="884">
                  <c:v>52.298812000805441</c:v>
                </c:pt>
                <c:pt idx="885">
                  <c:v>-55.963207219715372</c:v>
                </c:pt>
                <c:pt idx="886">
                  <c:v>-77.246892761226647</c:v>
                </c:pt>
                <c:pt idx="887">
                  <c:v>-50.239404149671913</c:v>
                </c:pt>
                <c:pt idx="888">
                  <c:v>64.582691715429632</c:v>
                </c:pt>
                <c:pt idx="889">
                  <c:v>1.558934026192901</c:v>
                </c:pt>
                <c:pt idx="890">
                  <c:v>0.6502189888481098</c:v>
                </c:pt>
                <c:pt idx="891">
                  <c:v>18.791321352081212</c:v>
                </c:pt>
                <c:pt idx="892">
                  <c:v>-30.48900942527581</c:v>
                </c:pt>
                <c:pt idx="893">
                  <c:v>-20.317220543806656</c:v>
                </c:pt>
                <c:pt idx="894">
                  <c:v>85.492507575443142</c:v>
                </c:pt>
                <c:pt idx="895">
                  <c:v>56.218688411139055</c:v>
                </c:pt>
                <c:pt idx="896">
                  <c:v>-85.289627797230125</c:v>
                </c:pt>
                <c:pt idx="897">
                  <c:v>32.99220144750953</c:v>
                </c:pt>
                <c:pt idx="898">
                  <c:v>26.272761941081143</c:v>
                </c:pt>
                <c:pt idx="899">
                  <c:v>6.5409157282019805</c:v>
                </c:pt>
                <c:pt idx="900">
                  <c:v>2.1817955267584637</c:v>
                </c:pt>
                <c:pt idx="901">
                  <c:v>-31.732814003984515</c:v>
                </c:pt>
                <c:pt idx="902">
                  <c:v>14.919028340080985</c:v>
                </c:pt>
                <c:pt idx="903">
                  <c:v>59.290780141843982</c:v>
                </c:pt>
                <c:pt idx="904">
                  <c:v>0.66990066990069863</c:v>
                </c:pt>
                <c:pt idx="905">
                  <c:v>19.32966023875116</c:v>
                </c:pt>
                <c:pt idx="906">
                  <c:v>-75.722241559345633</c:v>
                </c:pt>
                <c:pt idx="907">
                  <c:v>22.835516739446859</c:v>
                </c:pt>
                <c:pt idx="908">
                  <c:v>42.788089713843789</c:v>
                </c:pt>
                <c:pt idx="909">
                  <c:v>5.2970200186928196</c:v>
                </c:pt>
                <c:pt idx="910">
                  <c:v>27.336013334640654</c:v>
                </c:pt>
                <c:pt idx="911">
                  <c:v>-65.234065389696156</c:v>
                </c:pt>
                <c:pt idx="912">
                  <c:v>-22.338229938084254</c:v>
                </c:pt>
                <c:pt idx="913">
                  <c:v>-132.8527311517891</c:v>
                </c:pt>
                <c:pt idx="914">
                  <c:v>49.829537706259373</c:v>
                </c:pt>
                <c:pt idx="915">
                  <c:v>55.087153497657994</c:v>
                </c:pt>
                <c:pt idx="916">
                  <c:v>22.205962564355019</c:v>
                </c:pt>
                <c:pt idx="917">
                  <c:v>-176.88473877176901</c:v>
                </c:pt>
                <c:pt idx="918">
                  <c:v>91.69339891645285</c:v>
                </c:pt>
                <c:pt idx="919">
                  <c:v>141.1304266241338</c:v>
                </c:pt>
                <c:pt idx="920">
                  <c:v>85.06011330053343</c:v>
                </c:pt>
                <c:pt idx="921">
                  <c:v>-3.4144992336678968</c:v>
                </c:pt>
                <c:pt idx="922">
                  <c:v>44.556748789218801</c:v>
                </c:pt>
                <c:pt idx="923">
                  <c:v>4.1723853966510944</c:v>
                </c:pt>
                <c:pt idx="924">
                  <c:v>-88.565715324486447</c:v>
                </c:pt>
                <c:pt idx="925">
                  <c:v>49.258289703315882</c:v>
                </c:pt>
                <c:pt idx="926">
                  <c:v>26.854476730451239</c:v>
                </c:pt>
                <c:pt idx="927">
                  <c:v>8.0114449213169792E-2</c:v>
                </c:pt>
                <c:pt idx="928">
                  <c:v>-133.29054343175011</c:v>
                </c:pt>
                <c:pt idx="929">
                  <c:v>68.90434281383591</c:v>
                </c:pt>
                <c:pt idx="930">
                  <c:v>-77.621236838202591</c:v>
                </c:pt>
                <c:pt idx="931">
                  <c:v>-17.221465187203961</c:v>
                </c:pt>
                <c:pt idx="932">
                  <c:v>111.16478797638217</c:v>
                </c:pt>
                <c:pt idx="933">
                  <c:v>42.384237925623324</c:v>
                </c:pt>
                <c:pt idx="934">
                  <c:v>-41.834176828232728</c:v>
                </c:pt>
                <c:pt idx="935">
                  <c:v>-10.477922602808917</c:v>
                </c:pt>
                <c:pt idx="936">
                  <c:v>5.6648053734725181</c:v>
                </c:pt>
                <c:pt idx="937">
                  <c:v>119.64793252039976</c:v>
                </c:pt>
                <c:pt idx="938">
                  <c:v>74.577774492775063</c:v>
                </c:pt>
                <c:pt idx="939">
                  <c:v>8.2122517016252061</c:v>
                </c:pt>
                <c:pt idx="940">
                  <c:v>-68.327088384394983</c:v>
                </c:pt>
                <c:pt idx="941">
                  <c:v>77.927669345579773</c:v>
                </c:pt>
                <c:pt idx="942">
                  <c:v>38.331412767918891</c:v>
                </c:pt>
                <c:pt idx="943">
                  <c:v>-48.402032749858847</c:v>
                </c:pt>
                <c:pt idx="944">
                  <c:v>-62.987519500780024</c:v>
                </c:pt>
                <c:pt idx="945">
                  <c:v>-39.443337542936575</c:v>
                </c:pt>
                <c:pt idx="946">
                  <c:v>30.280190070457138</c:v>
                </c:pt>
                <c:pt idx="947">
                  <c:v>-99.297743233108335</c:v>
                </c:pt>
                <c:pt idx="948">
                  <c:v>71.405260753214577</c:v>
                </c:pt>
                <c:pt idx="949">
                  <c:v>-22.013773106197903</c:v>
                </c:pt>
                <c:pt idx="950">
                  <c:v>11.664421041053686</c:v>
                </c:pt>
                <c:pt idx="951">
                  <c:v>-51.473884398560074</c:v>
                </c:pt>
                <c:pt idx="952">
                  <c:v>23.751904118644575</c:v>
                </c:pt>
                <c:pt idx="953">
                  <c:v>51.136861885374259</c:v>
                </c:pt>
                <c:pt idx="954">
                  <c:v>56.277322824949238</c:v>
                </c:pt>
                <c:pt idx="955">
                  <c:v>14.119038657992348</c:v>
                </c:pt>
                <c:pt idx="956">
                  <c:v>54.94181614919458</c:v>
                </c:pt>
                <c:pt idx="957">
                  <c:v>21.111805121798881</c:v>
                </c:pt>
                <c:pt idx="958">
                  <c:v>-22.355871131835528</c:v>
                </c:pt>
                <c:pt idx="959">
                  <c:v>162.87243532560211</c:v>
                </c:pt>
                <c:pt idx="960">
                  <c:v>-47.669794814696985</c:v>
                </c:pt>
                <c:pt idx="961">
                  <c:v>-106.16736600427519</c:v>
                </c:pt>
                <c:pt idx="962">
                  <c:v>-1.2150171520560207</c:v>
                </c:pt>
                <c:pt idx="963">
                  <c:v>33.145275035260937</c:v>
                </c:pt>
                <c:pt idx="964">
                  <c:v>23.880383831301231</c:v>
                </c:pt>
                <c:pt idx="965">
                  <c:v>123.47639450987225</c:v>
                </c:pt>
                <c:pt idx="966">
                  <c:v>155.15203919873181</c:v>
                </c:pt>
                <c:pt idx="967">
                  <c:v>-44.909010767583908</c:v>
                </c:pt>
                <c:pt idx="968">
                  <c:v>102.6695988642374</c:v>
                </c:pt>
                <c:pt idx="969">
                  <c:v>13.386691058769713</c:v>
                </c:pt>
                <c:pt idx="970">
                  <c:v>-13.086736740752627</c:v>
                </c:pt>
                <c:pt idx="971">
                  <c:v>-28.033815107717487</c:v>
                </c:pt>
                <c:pt idx="972">
                  <c:v>-2.8127746850278186</c:v>
                </c:pt>
                <c:pt idx="973">
                  <c:v>-24.221899693597805</c:v>
                </c:pt>
                <c:pt idx="974">
                  <c:v>106.90139048348004</c:v>
                </c:pt>
                <c:pt idx="975">
                  <c:v>60.816681146828842</c:v>
                </c:pt>
                <c:pt idx="976">
                  <c:v>88.455946496074432</c:v>
                </c:pt>
                <c:pt idx="977">
                  <c:v>4.8789951016053124</c:v>
                </c:pt>
                <c:pt idx="978">
                  <c:v>-92.066473988439299</c:v>
                </c:pt>
                <c:pt idx="979">
                  <c:v>-46.009656347628521</c:v>
                </c:pt>
                <c:pt idx="980">
                  <c:v>-13.15681768094953</c:v>
                </c:pt>
                <c:pt idx="981">
                  <c:v>7.7361357305647118</c:v>
                </c:pt>
                <c:pt idx="982">
                  <c:v>-86.052558782849232</c:v>
                </c:pt>
                <c:pt idx="983">
                  <c:v>28.698532117594141</c:v>
                </c:pt>
                <c:pt idx="984">
                  <c:v>-36.762504201167161</c:v>
                </c:pt>
                <c:pt idx="985">
                  <c:v>-6.0912881922471627</c:v>
                </c:pt>
                <c:pt idx="986">
                  <c:v>20.538726424163997</c:v>
                </c:pt>
                <c:pt idx="987">
                  <c:v>3.3253279142804217</c:v>
                </c:pt>
                <c:pt idx="988">
                  <c:v>159.28825945847802</c:v>
                </c:pt>
                <c:pt idx="989">
                  <c:v>-36.406499957901815</c:v>
                </c:pt>
                <c:pt idx="990">
                  <c:v>-1.2816111683258953</c:v>
                </c:pt>
                <c:pt idx="991">
                  <c:v>-34.018544865819564</c:v>
                </c:pt>
                <c:pt idx="992">
                  <c:v>37.674536684437669</c:v>
                </c:pt>
                <c:pt idx="993">
                  <c:v>19.269674063953119</c:v>
                </c:pt>
                <c:pt idx="994">
                  <c:v>125.34073700151441</c:v>
                </c:pt>
                <c:pt idx="995">
                  <c:v>-29.333677020234575</c:v>
                </c:pt>
                <c:pt idx="996">
                  <c:v>24.049725776965261</c:v>
                </c:pt>
                <c:pt idx="997">
                  <c:v>18.97753679318356</c:v>
                </c:pt>
                <c:pt idx="998">
                  <c:v>41.409199562138355</c:v>
                </c:pt>
                <c:pt idx="999">
                  <c:v>50.194208171493187</c:v>
                </c:pt>
                <c:pt idx="1000">
                  <c:v>-19.974941829246461</c:v>
                </c:pt>
                <c:pt idx="1001">
                  <c:v>7.7196970773362068</c:v>
                </c:pt>
                <c:pt idx="1002">
                  <c:v>-54.981640146878817</c:v>
                </c:pt>
                <c:pt idx="1003">
                  <c:v>24.284785435630681</c:v>
                </c:pt>
                <c:pt idx="1004">
                  <c:v>-132.07280438239974</c:v>
                </c:pt>
                <c:pt idx="1005">
                  <c:v>-8.9640016095582951</c:v>
                </c:pt>
                <c:pt idx="1006">
                  <c:v>-71.357202331390511</c:v>
                </c:pt>
                <c:pt idx="1007">
                  <c:v>-33.040361781129292</c:v>
                </c:pt>
                <c:pt idx="1008">
                  <c:v>-1.3304231683877958</c:v>
                </c:pt>
                <c:pt idx="1009">
                  <c:v>-108.28993055555556</c:v>
                </c:pt>
                <c:pt idx="1010">
                  <c:v>96.438817796803164</c:v>
                </c:pt>
                <c:pt idx="1011">
                  <c:v>131.5254647364813</c:v>
                </c:pt>
                <c:pt idx="1012">
                  <c:v>17.700100189246371</c:v>
                </c:pt>
                <c:pt idx="1013">
                  <c:v>74.022445363260488</c:v>
                </c:pt>
                <c:pt idx="1014">
                  <c:v>-22.485109199205823</c:v>
                </c:pt>
                <c:pt idx="1015">
                  <c:v>46.476761619190398</c:v>
                </c:pt>
                <c:pt idx="1016">
                  <c:v>44.605740679643674</c:v>
                </c:pt>
                <c:pt idx="1017">
                  <c:v>3.2249831093761543</c:v>
                </c:pt>
                <c:pt idx="1018">
                  <c:v>-19.409368520370407</c:v>
                </c:pt>
                <c:pt idx="1019">
                  <c:v>157.12389380530976</c:v>
                </c:pt>
                <c:pt idx="1020">
                  <c:v>-15.028229823978734</c:v>
                </c:pt>
                <c:pt idx="1021">
                  <c:v>-0.14089468122577387</c:v>
                </c:pt>
                <c:pt idx="1022">
                  <c:v>-123.73034520151816</c:v>
                </c:pt>
                <c:pt idx="1023">
                  <c:v>40.935493732803423</c:v>
                </c:pt>
                <c:pt idx="1024">
                  <c:v>-8.5588678538625516</c:v>
                </c:pt>
                <c:pt idx="1025">
                  <c:v>-105.5799619697069</c:v>
                </c:pt>
                <c:pt idx="1026">
                  <c:v>-118.85202883738917</c:v>
                </c:pt>
                <c:pt idx="1027">
                  <c:v>-23.686971272962666</c:v>
                </c:pt>
                <c:pt idx="1028">
                  <c:v>-103.79718309859155</c:v>
                </c:pt>
                <c:pt idx="1029">
                  <c:v>27.422497785651018</c:v>
                </c:pt>
                <c:pt idx="1030">
                  <c:v>-61.40246726728293</c:v>
                </c:pt>
                <c:pt idx="1031">
                  <c:v>2.4590163934426243</c:v>
                </c:pt>
                <c:pt idx="1032">
                  <c:v>19.698906405340153</c:v>
                </c:pt>
                <c:pt idx="1033">
                  <c:v>-65.538132573057737</c:v>
                </c:pt>
                <c:pt idx="1034">
                  <c:v>-24.733939252699457</c:v>
                </c:pt>
                <c:pt idx="1035">
                  <c:v>42.440920309796013</c:v>
                </c:pt>
                <c:pt idx="1036">
                  <c:v>12.322112606732418</c:v>
                </c:pt>
                <c:pt idx="1037">
                  <c:v>51.676291616603976</c:v>
                </c:pt>
                <c:pt idx="1038">
                  <c:v>7.8431372549019898</c:v>
                </c:pt>
                <c:pt idx="1039">
                  <c:v>40.484514602535569</c:v>
                </c:pt>
                <c:pt idx="1040">
                  <c:v>26.960479041916187</c:v>
                </c:pt>
                <c:pt idx="1041">
                  <c:v>-69.713541666666657</c:v>
                </c:pt>
                <c:pt idx="1042">
                  <c:v>-114.7096697973891</c:v>
                </c:pt>
                <c:pt idx="1043">
                  <c:v>19.177556810170273</c:v>
                </c:pt>
                <c:pt idx="1044">
                  <c:v>67.682586879762141</c:v>
                </c:pt>
                <c:pt idx="1045">
                  <c:v>34.515772677059033</c:v>
                </c:pt>
                <c:pt idx="1046">
                  <c:v>-14.477401129943502</c:v>
                </c:pt>
                <c:pt idx="1047">
                  <c:v>31.208784514399696</c:v>
                </c:pt>
                <c:pt idx="1048">
                  <c:v>137.3545731161625</c:v>
                </c:pt>
                <c:pt idx="1049">
                  <c:v>13.818058186410212</c:v>
                </c:pt>
                <c:pt idx="1050">
                  <c:v>-6.9858346465704813</c:v>
                </c:pt>
                <c:pt idx="1051">
                  <c:v>5.1103467828578459</c:v>
                </c:pt>
                <c:pt idx="1052">
                  <c:v>80.754393484783577</c:v>
                </c:pt>
                <c:pt idx="1053">
                  <c:v>-3.032185142908304</c:v>
                </c:pt>
                <c:pt idx="1054">
                  <c:v>93.917262373124402</c:v>
                </c:pt>
                <c:pt idx="1055">
                  <c:v>-83.726415094339629</c:v>
                </c:pt>
                <c:pt idx="1056">
                  <c:v>-71.622916267484186</c:v>
                </c:pt>
                <c:pt idx="1057">
                  <c:v>49.852737059480688</c:v>
                </c:pt>
                <c:pt idx="1058">
                  <c:v>7.3473524195591722</c:v>
                </c:pt>
                <c:pt idx="1059">
                  <c:v>191.04227710339052</c:v>
                </c:pt>
                <c:pt idx="1060">
                  <c:v>20.78671846962817</c:v>
                </c:pt>
                <c:pt idx="1061">
                  <c:v>38.640953150242353</c:v>
                </c:pt>
                <c:pt idx="1062">
                  <c:v>-85.613744566342362</c:v>
                </c:pt>
                <c:pt idx="1063">
                  <c:v>30.108457123565159</c:v>
                </c:pt>
                <c:pt idx="1064">
                  <c:v>45.542774982027311</c:v>
                </c:pt>
                <c:pt idx="1065">
                  <c:v>49.659359423239465</c:v>
                </c:pt>
                <c:pt idx="1066">
                  <c:v>23.745314928238429</c:v>
                </c:pt>
                <c:pt idx="1067">
                  <c:v>-122.53324002799161</c:v>
                </c:pt>
                <c:pt idx="1068">
                  <c:v>-26.097751040584939</c:v>
                </c:pt>
                <c:pt idx="1069">
                  <c:v>-3.4769252251623186</c:v>
                </c:pt>
                <c:pt idx="1070">
                  <c:v>102.1513422504911</c:v>
                </c:pt>
                <c:pt idx="1071">
                  <c:v>42.048445741793415</c:v>
                </c:pt>
                <c:pt idx="1072">
                  <c:v>-29.062980030721974</c:v>
                </c:pt>
                <c:pt idx="1073">
                  <c:v>-4.5166670230280772</c:v>
                </c:pt>
                <c:pt idx="1074">
                  <c:v>12.043189368770783</c:v>
                </c:pt>
                <c:pt idx="1075">
                  <c:v>44.384821770793394</c:v>
                </c:pt>
                <c:pt idx="1076">
                  <c:v>38.868441426954945</c:v>
                </c:pt>
                <c:pt idx="1077">
                  <c:v>17.583023287859987</c:v>
                </c:pt>
                <c:pt idx="1078">
                  <c:v>-2.743417190135375</c:v>
                </c:pt>
                <c:pt idx="1079">
                  <c:v>7.6143483928846933</c:v>
                </c:pt>
                <c:pt idx="1080">
                  <c:v>38.594119635011822</c:v>
                </c:pt>
                <c:pt idx="1081">
                  <c:v>-28.714366622616581</c:v>
                </c:pt>
                <c:pt idx="1082">
                  <c:v>-39.399112325025612</c:v>
                </c:pt>
                <c:pt idx="1083">
                  <c:v>-175.55938037865749</c:v>
                </c:pt>
                <c:pt idx="1084">
                  <c:v>4.9552679677481706</c:v>
                </c:pt>
                <c:pt idx="1085">
                  <c:v>4.6143958096816959</c:v>
                </c:pt>
                <c:pt idx="1086">
                  <c:v>12.647066108537871</c:v>
                </c:pt>
                <c:pt idx="1087">
                  <c:v>31.978949225296219</c:v>
                </c:pt>
                <c:pt idx="1088">
                  <c:v>-133.61555075593952</c:v>
                </c:pt>
                <c:pt idx="1089">
                  <c:v>-89.067027235850873</c:v>
                </c:pt>
                <c:pt idx="1090">
                  <c:v>73.243959429294989</c:v>
                </c:pt>
                <c:pt idx="1091">
                  <c:v>26.103041929295699</c:v>
                </c:pt>
                <c:pt idx="1092">
                  <c:v>28.640695535863557</c:v>
                </c:pt>
                <c:pt idx="1093">
                  <c:v>-15.633504687027511</c:v>
                </c:pt>
                <c:pt idx="1094">
                  <c:v>15.09742674401312</c:v>
                </c:pt>
                <c:pt idx="1095">
                  <c:v>-97.066347181297161</c:v>
                </c:pt>
                <c:pt idx="1096">
                  <c:v>21.313572875573072</c:v>
                </c:pt>
                <c:pt idx="1097">
                  <c:v>-21.438197401757321</c:v>
                </c:pt>
                <c:pt idx="1098">
                  <c:v>-69.487876327956798</c:v>
                </c:pt>
                <c:pt idx="1099">
                  <c:v>103.78307456811717</c:v>
                </c:pt>
                <c:pt idx="1100">
                  <c:v>-33.875767465014661</c:v>
                </c:pt>
                <c:pt idx="1101">
                  <c:v>-27.089146073437888</c:v>
                </c:pt>
                <c:pt idx="1102">
                  <c:v>-50.524535136547428</c:v>
                </c:pt>
                <c:pt idx="1103">
                  <c:v>-53.463278802645334</c:v>
                </c:pt>
                <c:pt idx="1104">
                  <c:v>104.30367266453044</c:v>
                </c:pt>
                <c:pt idx="1105">
                  <c:v>4.5934372924824345</c:v>
                </c:pt>
                <c:pt idx="1106">
                  <c:v>12.808302808302813</c:v>
                </c:pt>
                <c:pt idx="1107">
                  <c:v>20.061592608886912</c:v>
                </c:pt>
                <c:pt idx="1108">
                  <c:v>-1.234263144902485</c:v>
                </c:pt>
                <c:pt idx="1109">
                  <c:v>24.319840079960017</c:v>
                </c:pt>
                <c:pt idx="1110">
                  <c:v>-1.9770660340055315</c:v>
                </c:pt>
                <c:pt idx="1111">
                  <c:v>-67.226063413215201</c:v>
                </c:pt>
                <c:pt idx="1112">
                  <c:v>9.6023903690938255</c:v>
                </c:pt>
                <c:pt idx="1113">
                  <c:v>34.496693607641447</c:v>
                </c:pt>
                <c:pt idx="1114">
                  <c:v>26.400765886383937</c:v>
                </c:pt>
                <c:pt idx="1115">
                  <c:v>-53.795304308183262</c:v>
                </c:pt>
                <c:pt idx="1116">
                  <c:v>154.77761485826005</c:v>
                </c:pt>
                <c:pt idx="1117">
                  <c:v>-86.688051323175628</c:v>
                </c:pt>
                <c:pt idx="1118">
                  <c:v>12.9565816678153</c:v>
                </c:pt>
                <c:pt idx="1119">
                  <c:v>5.1643019626797866</c:v>
                </c:pt>
                <c:pt idx="1120">
                  <c:v>42.890624999999972</c:v>
                </c:pt>
                <c:pt idx="1121">
                  <c:v>57.361268403171039</c:v>
                </c:pt>
                <c:pt idx="1122">
                  <c:v>-14.087170816975686</c:v>
                </c:pt>
                <c:pt idx="1123">
                  <c:v>193.15772034459906</c:v>
                </c:pt>
                <c:pt idx="1124">
                  <c:v>30.216076058772671</c:v>
                </c:pt>
                <c:pt idx="1125">
                  <c:v>-5.0619177672191142</c:v>
                </c:pt>
                <c:pt idx="1126">
                  <c:v>-154.52726140709774</c:v>
                </c:pt>
                <c:pt idx="1127">
                  <c:v>-99.063774261947486</c:v>
                </c:pt>
                <c:pt idx="1128">
                  <c:v>-17.087698215731848</c:v>
                </c:pt>
                <c:pt idx="1129">
                  <c:v>-0.77254305977709237</c:v>
                </c:pt>
                <c:pt idx="1130">
                  <c:v>24.969968767518225</c:v>
                </c:pt>
                <c:pt idx="1131">
                  <c:v>-55.65217391304347</c:v>
                </c:pt>
                <c:pt idx="1132">
                  <c:v>102.25941422594144</c:v>
                </c:pt>
                <c:pt idx="1133">
                  <c:v>-45.527730932001163</c:v>
                </c:pt>
                <c:pt idx="1134">
                  <c:v>90.134954033683016</c:v>
                </c:pt>
                <c:pt idx="1135">
                  <c:v>-38.349328214971223</c:v>
                </c:pt>
                <c:pt idx="1136">
                  <c:v>13.158087965342531</c:v>
                </c:pt>
                <c:pt idx="1137">
                  <c:v>-16.416516748051066</c:v>
                </c:pt>
                <c:pt idx="1138">
                  <c:v>105.9333513952858</c:v>
                </c:pt>
                <c:pt idx="1139">
                  <c:v>-18.644825018615052</c:v>
                </c:pt>
                <c:pt idx="1140">
                  <c:v>-48.733660411019997</c:v>
                </c:pt>
                <c:pt idx="1141">
                  <c:v>2.1173770947778223</c:v>
                </c:pt>
                <c:pt idx="1142">
                  <c:v>-38.284182305630026</c:v>
                </c:pt>
                <c:pt idx="1143">
                  <c:v>-50.646562007920977</c:v>
                </c:pt>
                <c:pt idx="1144">
                  <c:v>-32.076125423812698</c:v>
                </c:pt>
                <c:pt idx="1145">
                  <c:v>50.756363416769801</c:v>
                </c:pt>
                <c:pt idx="1146">
                  <c:v>31.068236156582429</c:v>
                </c:pt>
                <c:pt idx="1147">
                  <c:v>-0.19155676711116598</c:v>
                </c:pt>
                <c:pt idx="1148">
                  <c:v>-40.047600453691814</c:v>
                </c:pt>
                <c:pt idx="1149">
                  <c:v>29.921363040629103</c:v>
                </c:pt>
                <c:pt idx="1150">
                  <c:v>47.504553734061915</c:v>
                </c:pt>
                <c:pt idx="1151">
                  <c:v>-6.7166400059521436</c:v>
                </c:pt>
                <c:pt idx="1152">
                  <c:v>169.16868442292173</c:v>
                </c:pt>
                <c:pt idx="1153">
                  <c:v>25.857262336214092</c:v>
                </c:pt>
                <c:pt idx="1154">
                  <c:v>26.687887804765523</c:v>
                </c:pt>
                <c:pt idx="1155">
                  <c:v>-31.809743294283351</c:v>
                </c:pt>
                <c:pt idx="1156">
                  <c:v>-92.004703115814237</c:v>
                </c:pt>
                <c:pt idx="1157">
                  <c:v>57.826520438683929</c:v>
                </c:pt>
                <c:pt idx="1158">
                  <c:v>17.919443405098747</c:v>
                </c:pt>
                <c:pt idx="1159">
                  <c:v>105.73933838182541</c:v>
                </c:pt>
                <c:pt idx="1160">
                  <c:v>65.995942939405836</c:v>
                </c:pt>
                <c:pt idx="1161">
                  <c:v>-9.2372506696486596</c:v>
                </c:pt>
                <c:pt idx="1162">
                  <c:v>141.17258464079276</c:v>
                </c:pt>
                <c:pt idx="1163">
                  <c:v>7.9848628192999058</c:v>
                </c:pt>
                <c:pt idx="1164">
                  <c:v>7.369922579055185</c:v>
                </c:pt>
                <c:pt idx="1165">
                  <c:v>179.16992952231794</c:v>
                </c:pt>
                <c:pt idx="1166">
                  <c:v>41.850551654964903</c:v>
                </c:pt>
                <c:pt idx="1167">
                  <c:v>9.0312718935099952</c:v>
                </c:pt>
                <c:pt idx="1168">
                  <c:v>-65.188349777913402</c:v>
                </c:pt>
                <c:pt idx="1169">
                  <c:v>2.1349446122859774</c:v>
                </c:pt>
                <c:pt idx="1170">
                  <c:v>54.897251134240719</c:v>
                </c:pt>
                <c:pt idx="1171">
                  <c:v>-136.48686030428769</c:v>
                </c:pt>
                <c:pt idx="1172">
                  <c:v>-5.763983628922233</c:v>
                </c:pt>
                <c:pt idx="1173">
                  <c:v>-29.867278989667057</c:v>
                </c:pt>
                <c:pt idx="1174">
                  <c:v>150.03699136868062</c:v>
                </c:pt>
                <c:pt idx="1175">
                  <c:v>54.735028005170193</c:v>
                </c:pt>
                <c:pt idx="1176">
                  <c:v>9.2024216899183955</c:v>
                </c:pt>
                <c:pt idx="1177">
                  <c:v>-160.31765130549874</c:v>
                </c:pt>
                <c:pt idx="1178">
                  <c:v>-0.25300442757747987</c:v>
                </c:pt>
                <c:pt idx="1179">
                  <c:v>36.850052338560999</c:v>
                </c:pt>
                <c:pt idx="1180">
                  <c:v>19.055295824600989</c:v>
                </c:pt>
                <c:pt idx="1181">
                  <c:v>-145.02099076406381</c:v>
                </c:pt>
                <c:pt idx="1182">
                  <c:v>-5.8340048348106563</c:v>
                </c:pt>
                <c:pt idx="1183">
                  <c:v>119.76334543498723</c:v>
                </c:pt>
                <c:pt idx="1184">
                  <c:v>-88.193743693239156</c:v>
                </c:pt>
                <c:pt idx="1185">
                  <c:v>-135.90585478022464</c:v>
                </c:pt>
                <c:pt idx="1186">
                  <c:v>48.430910925413286</c:v>
                </c:pt>
                <c:pt idx="1187">
                  <c:v>-66.970387243735757</c:v>
                </c:pt>
                <c:pt idx="1188">
                  <c:v>12.148521989906271</c:v>
                </c:pt>
                <c:pt idx="1189">
                  <c:v>16.704013037278457</c:v>
                </c:pt>
                <c:pt idx="1190">
                  <c:v>43.777991949656979</c:v>
                </c:pt>
                <c:pt idx="1191">
                  <c:v>12.735748385285007</c:v>
                </c:pt>
                <c:pt idx="1192">
                  <c:v>-0.74546733643532548</c:v>
                </c:pt>
                <c:pt idx="1193">
                  <c:v>41.332665330661342</c:v>
                </c:pt>
                <c:pt idx="1194">
                  <c:v>125.22697795071338</c:v>
                </c:pt>
                <c:pt idx="1195">
                  <c:v>-87.809266756635182</c:v>
                </c:pt>
                <c:pt idx="1196">
                  <c:v>69.558251316090661</c:v>
                </c:pt>
                <c:pt idx="1197">
                  <c:v>-105.63380281690141</c:v>
                </c:pt>
                <c:pt idx="1198">
                  <c:v>181.94429623305945</c:v>
                </c:pt>
                <c:pt idx="1199">
                  <c:v>22.772480262483356</c:v>
                </c:pt>
                <c:pt idx="1200">
                  <c:v>46.748780163730345</c:v>
                </c:pt>
                <c:pt idx="1201">
                  <c:v>51.042395410661811</c:v>
                </c:pt>
                <c:pt idx="1202">
                  <c:v>65.888511310839306</c:v>
                </c:pt>
                <c:pt idx="1203">
                  <c:v>79.912134525071963</c:v>
                </c:pt>
                <c:pt idx="1204">
                  <c:v>131.96885813148793</c:v>
                </c:pt>
                <c:pt idx="1205">
                  <c:v>-25.033979833911019</c:v>
                </c:pt>
                <c:pt idx="1206">
                  <c:v>97.266640409610091</c:v>
                </c:pt>
                <c:pt idx="1207">
                  <c:v>-21.71047278053544</c:v>
                </c:pt>
                <c:pt idx="1208">
                  <c:v>3.6387447573893894</c:v>
                </c:pt>
                <c:pt idx="1209">
                  <c:v>24.776318294308027</c:v>
                </c:pt>
                <c:pt idx="1210">
                  <c:v>7.4742999943204325</c:v>
                </c:pt>
                <c:pt idx="1211">
                  <c:v>-21.192586623690573</c:v>
                </c:pt>
                <c:pt idx="1212">
                  <c:v>-7.1020925808496997</c:v>
                </c:pt>
                <c:pt idx="1213">
                  <c:v>-30.723672034055141</c:v>
                </c:pt>
                <c:pt idx="1214">
                  <c:v>107.50765168337034</c:v>
                </c:pt>
                <c:pt idx="1215">
                  <c:v>9.5818961891141328</c:v>
                </c:pt>
                <c:pt idx="1216">
                  <c:v>27.103868630948568</c:v>
                </c:pt>
                <c:pt idx="1217">
                  <c:v>92.211364756117575</c:v>
                </c:pt>
                <c:pt idx="1218">
                  <c:v>-48.56118108265909</c:v>
                </c:pt>
                <c:pt idx="1219">
                  <c:v>29.575874858893712</c:v>
                </c:pt>
                <c:pt idx="1220">
                  <c:v>-50.577683781772606</c:v>
                </c:pt>
                <c:pt idx="1221">
                  <c:v>105.36663980660757</c:v>
                </c:pt>
                <c:pt idx="1222">
                  <c:v>62.284810126582272</c:v>
                </c:pt>
                <c:pt idx="1223">
                  <c:v>34.12997329315894</c:v>
                </c:pt>
                <c:pt idx="1224">
                  <c:v>68.008305382526771</c:v>
                </c:pt>
                <c:pt idx="1225">
                  <c:v>25.622815917033051</c:v>
                </c:pt>
                <c:pt idx="1226">
                  <c:v>-12.5</c:v>
                </c:pt>
                <c:pt idx="1227">
                  <c:v>-153.47056007659168</c:v>
                </c:pt>
                <c:pt idx="1228">
                  <c:v>-35.553437388299756</c:v>
                </c:pt>
                <c:pt idx="1229">
                  <c:v>26.908335422860631</c:v>
                </c:pt>
                <c:pt idx="1230">
                  <c:v>-8.997762336591677</c:v>
                </c:pt>
                <c:pt idx="1231">
                  <c:v>-36.458907887479313</c:v>
                </c:pt>
                <c:pt idx="1232">
                  <c:v>-1.403508771929836</c:v>
                </c:pt>
                <c:pt idx="1233">
                  <c:v>26.627497062279701</c:v>
                </c:pt>
                <c:pt idx="1234">
                  <c:v>-65.332814324639941</c:v>
                </c:pt>
                <c:pt idx="1235">
                  <c:v>-111.76046087796763</c:v>
                </c:pt>
                <c:pt idx="1236">
                  <c:v>36.541872841004562</c:v>
                </c:pt>
                <c:pt idx="1237">
                  <c:v>31.675668661703412</c:v>
                </c:pt>
                <c:pt idx="1238">
                  <c:v>-26.548709150664536</c:v>
                </c:pt>
                <c:pt idx="1239">
                  <c:v>37.016676348488943</c:v>
                </c:pt>
                <c:pt idx="1240">
                  <c:v>-14.342371509510315</c:v>
                </c:pt>
                <c:pt idx="1241">
                  <c:v>-4.5600513808606138</c:v>
                </c:pt>
                <c:pt idx="1242">
                  <c:v>-11.674554879423027</c:v>
                </c:pt>
                <c:pt idx="1243">
                  <c:v>-68.474111190646624</c:v>
                </c:pt>
                <c:pt idx="1244">
                  <c:v>53.726129482999539</c:v>
                </c:pt>
                <c:pt idx="1245">
                  <c:v>-12.861686447909392</c:v>
                </c:pt>
                <c:pt idx="1246">
                  <c:v>-40.409911287855607</c:v>
                </c:pt>
                <c:pt idx="1247">
                  <c:v>-41.961017958975219</c:v>
                </c:pt>
                <c:pt idx="1248">
                  <c:v>-30.500139385905527</c:v>
                </c:pt>
                <c:pt idx="1249">
                  <c:v>-31.197263397947552</c:v>
                </c:pt>
                <c:pt idx="1250">
                  <c:v>15.639526165841971</c:v>
                </c:pt>
                <c:pt idx="1251">
                  <c:v>4.0433290433290381</c:v>
                </c:pt>
                <c:pt idx="1252">
                  <c:v>-50.121254469974104</c:v>
                </c:pt>
                <c:pt idx="1253">
                  <c:v>98.661048052742444</c:v>
                </c:pt>
                <c:pt idx="1254">
                  <c:v>-3.312655880283927</c:v>
                </c:pt>
                <c:pt idx="1255">
                  <c:v>-113.4065934065934</c:v>
                </c:pt>
                <c:pt idx="1256">
                  <c:v>-8.1253926301551189</c:v>
                </c:pt>
                <c:pt idx="1257">
                  <c:v>-100.24100430450474</c:v>
                </c:pt>
                <c:pt idx="1258">
                  <c:v>68.236884521395496</c:v>
                </c:pt>
                <c:pt idx="1259">
                  <c:v>-18.185400884529486</c:v>
                </c:pt>
                <c:pt idx="1260">
                  <c:v>11.85903412269252</c:v>
                </c:pt>
                <c:pt idx="1261">
                  <c:v>90.395090670895684</c:v>
                </c:pt>
                <c:pt idx="1262">
                  <c:v>0.26965873644022054</c:v>
                </c:pt>
                <c:pt idx="1263">
                  <c:v>-42.711734203956212</c:v>
                </c:pt>
                <c:pt idx="1264">
                  <c:v>-9.9691484221090434</c:v>
                </c:pt>
                <c:pt idx="1265">
                  <c:v>2.9628831546625065</c:v>
                </c:pt>
                <c:pt idx="1266">
                  <c:v>-151.74825174825173</c:v>
                </c:pt>
                <c:pt idx="1267">
                  <c:v>42.644474309934878</c:v>
                </c:pt>
                <c:pt idx="1268">
                  <c:v>-142.35321420283128</c:v>
                </c:pt>
                <c:pt idx="1269">
                  <c:v>4.6619630258105076</c:v>
                </c:pt>
                <c:pt idx="1270">
                  <c:v>15.302232828794672</c:v>
                </c:pt>
                <c:pt idx="1271">
                  <c:v>-19.756129067348354</c:v>
                </c:pt>
                <c:pt idx="1272">
                  <c:v>-24.17144864738259</c:v>
                </c:pt>
                <c:pt idx="1273">
                  <c:v>57.836990595611269</c:v>
                </c:pt>
                <c:pt idx="1274">
                  <c:v>6.4408763395632604</c:v>
                </c:pt>
                <c:pt idx="1275">
                  <c:v>-63.698205708455873</c:v>
                </c:pt>
                <c:pt idx="1276">
                  <c:v>2.0132211538461604</c:v>
                </c:pt>
                <c:pt idx="1277">
                  <c:v>-92.977603988969349</c:v>
                </c:pt>
                <c:pt idx="1278">
                  <c:v>1.9177019835948386</c:v>
                </c:pt>
                <c:pt idx="1279">
                  <c:v>8.7105117310179025</c:v>
                </c:pt>
                <c:pt idx="1280">
                  <c:v>121.85640618802063</c:v>
                </c:pt>
                <c:pt idx="1281">
                  <c:v>-22.34115506411095</c:v>
                </c:pt>
                <c:pt idx="1282">
                  <c:v>7.3809318749461852</c:v>
                </c:pt>
                <c:pt idx="1283">
                  <c:v>-4.788713616502946</c:v>
                </c:pt>
                <c:pt idx="1284">
                  <c:v>18.684654300168631</c:v>
                </c:pt>
                <c:pt idx="1285">
                  <c:v>62.506276656576176</c:v>
                </c:pt>
                <c:pt idx="1286">
                  <c:v>30.365790829469347</c:v>
                </c:pt>
                <c:pt idx="1287">
                  <c:v>-115.68557497918897</c:v>
                </c:pt>
                <c:pt idx="1288">
                  <c:v>5.6332041913916271</c:v>
                </c:pt>
                <c:pt idx="1289">
                  <c:v>-21.470746108427278</c:v>
                </c:pt>
                <c:pt idx="1290">
                  <c:v>-28.357282357049542</c:v>
                </c:pt>
                <c:pt idx="1291">
                  <c:v>-60.165904858642278</c:v>
                </c:pt>
                <c:pt idx="1292">
                  <c:v>74.386462301763117</c:v>
                </c:pt>
                <c:pt idx="1293">
                  <c:v>40.670106080806931</c:v>
                </c:pt>
                <c:pt idx="1294">
                  <c:v>65.518362040948944</c:v>
                </c:pt>
                <c:pt idx="1295">
                  <c:v>37.564578204639218</c:v>
                </c:pt>
                <c:pt idx="1296">
                  <c:v>22.90199763683222</c:v>
                </c:pt>
                <c:pt idx="1297">
                  <c:v>32.0548582054858</c:v>
                </c:pt>
                <c:pt idx="1298">
                  <c:v>1.3047440878783618</c:v>
                </c:pt>
                <c:pt idx="1299">
                  <c:v>83.844393592677307</c:v>
                </c:pt>
                <c:pt idx="1300">
                  <c:v>36.669208850542958</c:v>
                </c:pt>
                <c:pt idx="1301">
                  <c:v>13.59708258393303</c:v>
                </c:pt>
                <c:pt idx="1302">
                  <c:v>51.889452904681349</c:v>
                </c:pt>
                <c:pt idx="1303">
                  <c:v>50.649273036173156</c:v>
                </c:pt>
                <c:pt idx="1304">
                  <c:v>-93.155998891659735</c:v>
                </c:pt>
                <c:pt idx="1305">
                  <c:v>-36.111586095708049</c:v>
                </c:pt>
                <c:pt idx="1306">
                  <c:v>7.4256194163437783</c:v>
                </c:pt>
                <c:pt idx="1307">
                  <c:v>-39.313620346254027</c:v>
                </c:pt>
                <c:pt idx="1308">
                  <c:v>-15.157789070832536</c:v>
                </c:pt>
                <c:pt idx="1309">
                  <c:v>33.263358365615574</c:v>
                </c:pt>
                <c:pt idx="1310">
                  <c:v>-37.068177077483455</c:v>
                </c:pt>
                <c:pt idx="1311">
                  <c:v>63.070578310994449</c:v>
                </c:pt>
                <c:pt idx="1312">
                  <c:v>15.028472016988786</c:v>
                </c:pt>
                <c:pt idx="1313">
                  <c:v>24.530471444998085</c:v>
                </c:pt>
                <c:pt idx="1314">
                  <c:v>-91.748560795487592</c:v>
                </c:pt>
                <c:pt idx="1315">
                  <c:v>1.7645105412900932</c:v>
                </c:pt>
                <c:pt idx="1316">
                  <c:v>-37.574363845423193</c:v>
                </c:pt>
                <c:pt idx="1317">
                  <c:v>-13.817738281930644</c:v>
                </c:pt>
                <c:pt idx="1318">
                  <c:v>8.6647901113694843</c:v>
                </c:pt>
                <c:pt idx="1319">
                  <c:v>-10.339502200715543</c:v>
                </c:pt>
                <c:pt idx="1320">
                  <c:v>-160.51291721666982</c:v>
                </c:pt>
                <c:pt idx="1321">
                  <c:v>-113.84784345047923</c:v>
                </c:pt>
                <c:pt idx="1322">
                  <c:v>-51.342178340018506</c:v>
                </c:pt>
                <c:pt idx="1323">
                  <c:v>26.332942250032602</c:v>
                </c:pt>
                <c:pt idx="1324">
                  <c:v>32.038618640920902</c:v>
                </c:pt>
                <c:pt idx="1325">
                  <c:v>47.830521773244413</c:v>
                </c:pt>
                <c:pt idx="1326">
                  <c:v>-14.600365490045192</c:v>
                </c:pt>
                <c:pt idx="1327">
                  <c:v>-14.023395958879831</c:v>
                </c:pt>
                <c:pt idx="1328">
                  <c:v>11.654184732623833</c:v>
                </c:pt>
                <c:pt idx="1329">
                  <c:v>20.437956204379589</c:v>
                </c:pt>
                <c:pt idx="1330">
                  <c:v>-30.474506336575303</c:v>
                </c:pt>
                <c:pt idx="1331">
                  <c:v>59.338163728776919</c:v>
                </c:pt>
                <c:pt idx="1332">
                  <c:v>44.374407582938375</c:v>
                </c:pt>
                <c:pt idx="1333">
                  <c:v>11.445387274649306</c:v>
                </c:pt>
                <c:pt idx="1334">
                  <c:v>-99.664971818217651</c:v>
                </c:pt>
                <c:pt idx="1335">
                  <c:v>166.18497109826592</c:v>
                </c:pt>
                <c:pt idx="1336">
                  <c:v>-2.3869860764758357</c:v>
                </c:pt>
                <c:pt idx="1337">
                  <c:v>-56.900790401140142</c:v>
                </c:pt>
                <c:pt idx="1338">
                  <c:v>-2.4786168505312673</c:v>
                </c:pt>
                <c:pt idx="1339">
                  <c:v>0.63859725078469864</c:v>
                </c:pt>
                <c:pt idx="1340">
                  <c:v>17.141221289995826</c:v>
                </c:pt>
                <c:pt idx="1341">
                  <c:v>31.206492798254885</c:v>
                </c:pt>
                <c:pt idx="1342">
                  <c:v>-61.454822224638463</c:v>
                </c:pt>
                <c:pt idx="1343">
                  <c:v>-188.06826129528605</c:v>
                </c:pt>
                <c:pt idx="1344">
                  <c:v>-66.543595569440498</c:v>
                </c:pt>
                <c:pt idx="1345">
                  <c:v>-104.47064316563558</c:v>
                </c:pt>
                <c:pt idx="1346">
                  <c:v>46.979225656463313</c:v>
                </c:pt>
                <c:pt idx="1347">
                  <c:v>-14.741035856573717</c:v>
                </c:pt>
                <c:pt idx="1348">
                  <c:v>2.0037464499365569</c:v>
                </c:pt>
                <c:pt idx="1349">
                  <c:v>-0.80827166325511257</c:v>
                </c:pt>
                <c:pt idx="1350">
                  <c:v>3.0790401651328807</c:v>
                </c:pt>
                <c:pt idx="1351">
                  <c:v>26.978992765720648</c:v>
                </c:pt>
                <c:pt idx="1352">
                  <c:v>-110.40085665068207</c:v>
                </c:pt>
                <c:pt idx="1353">
                  <c:v>-37.125841132338138</c:v>
                </c:pt>
                <c:pt idx="1354">
                  <c:v>29.294710327455903</c:v>
                </c:pt>
                <c:pt idx="1355">
                  <c:v>-82.43917851500791</c:v>
                </c:pt>
                <c:pt idx="1356">
                  <c:v>-3.2564450474898194</c:v>
                </c:pt>
                <c:pt idx="1357">
                  <c:v>-12.088689213361619</c:v>
                </c:pt>
                <c:pt idx="1358">
                  <c:v>30.304186135215048</c:v>
                </c:pt>
                <c:pt idx="1359">
                  <c:v>45.230398681625161</c:v>
                </c:pt>
                <c:pt idx="1360">
                  <c:v>4.6958589260947292</c:v>
                </c:pt>
                <c:pt idx="1361">
                  <c:v>37.680572431483739</c:v>
                </c:pt>
                <c:pt idx="1362">
                  <c:v>50.35759360538492</c:v>
                </c:pt>
                <c:pt idx="1363">
                  <c:v>36.687048360200123</c:v>
                </c:pt>
                <c:pt idx="1364">
                  <c:v>-59.882365224654563</c:v>
                </c:pt>
                <c:pt idx="1365">
                  <c:v>42.509332900503153</c:v>
                </c:pt>
                <c:pt idx="1366">
                  <c:v>6.9561339947605916</c:v>
                </c:pt>
                <c:pt idx="1367">
                  <c:v>-3.3423765599565911</c:v>
                </c:pt>
                <c:pt idx="1368">
                  <c:v>-64.675004310287648</c:v>
                </c:pt>
                <c:pt idx="1369">
                  <c:v>6.2289408979145833</c:v>
                </c:pt>
                <c:pt idx="1370">
                  <c:v>-119.54577968526466</c:v>
                </c:pt>
                <c:pt idx="1371">
                  <c:v>31.157959326788188</c:v>
                </c:pt>
                <c:pt idx="1372">
                  <c:v>-19.508661417322827</c:v>
                </c:pt>
                <c:pt idx="1373">
                  <c:v>-5.957091576926274</c:v>
                </c:pt>
                <c:pt idx="1374">
                  <c:v>-46.652864044168382</c:v>
                </c:pt>
                <c:pt idx="1375">
                  <c:v>-23.023368446543145</c:v>
                </c:pt>
                <c:pt idx="1376">
                  <c:v>-120.9991611520179</c:v>
                </c:pt>
                <c:pt idx="1377">
                  <c:v>34.752878475539234</c:v>
                </c:pt>
                <c:pt idx="1378">
                  <c:v>-82.674772036474153</c:v>
                </c:pt>
                <c:pt idx="1379">
                  <c:v>48.850250065444158</c:v>
                </c:pt>
                <c:pt idx="1380">
                  <c:v>93.578485181119675</c:v>
                </c:pt>
                <c:pt idx="1381">
                  <c:v>108.57641921397379</c:v>
                </c:pt>
                <c:pt idx="1382">
                  <c:v>124.35299497027893</c:v>
                </c:pt>
                <c:pt idx="1383">
                  <c:v>-53.300857297504933</c:v>
                </c:pt>
                <c:pt idx="1384">
                  <c:v>-2.9030927835051443</c:v>
                </c:pt>
                <c:pt idx="1385">
                  <c:v>58.39312894107411</c:v>
                </c:pt>
                <c:pt idx="1386">
                  <c:v>49.982316534040677</c:v>
                </c:pt>
                <c:pt idx="1387">
                  <c:v>0.86867654573325126</c:v>
                </c:pt>
                <c:pt idx="1388">
                  <c:v>-27.782089088933731</c:v>
                </c:pt>
                <c:pt idx="1389">
                  <c:v>-40.167698143341966</c:v>
                </c:pt>
                <c:pt idx="1390">
                  <c:v>-162.5961461057621</c:v>
                </c:pt>
                <c:pt idx="1391">
                  <c:v>34.014399688655374</c:v>
                </c:pt>
                <c:pt idx="1392">
                  <c:v>14.160462041611595</c:v>
                </c:pt>
                <c:pt idx="1393">
                  <c:v>-38.931728418280983</c:v>
                </c:pt>
                <c:pt idx="1394">
                  <c:v>34.515130330570287</c:v>
                </c:pt>
                <c:pt idx="1395">
                  <c:v>-21.938795051514802</c:v>
                </c:pt>
                <c:pt idx="1396">
                  <c:v>30.985915492957758</c:v>
                </c:pt>
                <c:pt idx="1397">
                  <c:v>9.3609571053399634</c:v>
                </c:pt>
                <c:pt idx="1398">
                  <c:v>8.6068663057630204</c:v>
                </c:pt>
                <c:pt idx="1399">
                  <c:v>-29.186602870813402</c:v>
                </c:pt>
                <c:pt idx="1400">
                  <c:v>-3.8600841051070631</c:v>
                </c:pt>
                <c:pt idx="1401">
                  <c:v>-49.979895456373129</c:v>
                </c:pt>
                <c:pt idx="1402">
                  <c:v>-19.801980198019805</c:v>
                </c:pt>
                <c:pt idx="1403">
                  <c:v>-13.585291113381004</c:v>
                </c:pt>
                <c:pt idx="1404">
                  <c:v>-139.73383344754211</c:v>
                </c:pt>
                <c:pt idx="1405">
                  <c:v>45.235385411277832</c:v>
                </c:pt>
                <c:pt idx="1406">
                  <c:v>4.4828219731765557</c:v>
                </c:pt>
                <c:pt idx="1407">
                  <c:v>23.133273358180162</c:v>
                </c:pt>
                <c:pt idx="1408">
                  <c:v>-24.144566217685934</c:v>
                </c:pt>
                <c:pt idx="1409">
                  <c:v>115.70684171347364</c:v>
                </c:pt>
                <c:pt idx="1410">
                  <c:v>163.70955187367952</c:v>
                </c:pt>
                <c:pt idx="1411">
                  <c:v>37.644848105230182</c:v>
                </c:pt>
                <c:pt idx="1412">
                  <c:v>-4.678515420805013</c:v>
                </c:pt>
                <c:pt idx="1413">
                  <c:v>-92.530120896495589</c:v>
                </c:pt>
                <c:pt idx="1414">
                  <c:v>-114.96913580246914</c:v>
                </c:pt>
                <c:pt idx="1415">
                  <c:v>19.853212513838201</c:v>
                </c:pt>
                <c:pt idx="1416">
                  <c:v>43.724558541947374</c:v>
                </c:pt>
                <c:pt idx="1417">
                  <c:v>15.468849726502128</c:v>
                </c:pt>
                <c:pt idx="1418">
                  <c:v>7.3186389899422295</c:v>
                </c:pt>
                <c:pt idx="1419">
                  <c:v>-1.5978695073235656</c:v>
                </c:pt>
                <c:pt idx="1420">
                  <c:v>29.783783783783775</c:v>
                </c:pt>
                <c:pt idx="1421">
                  <c:v>156.85347306537159</c:v>
                </c:pt>
                <c:pt idx="1422">
                  <c:v>-36.762747259641657</c:v>
                </c:pt>
                <c:pt idx="1423">
                  <c:v>25.004374453193378</c:v>
                </c:pt>
                <c:pt idx="1424">
                  <c:v>-7.6834647774361713</c:v>
                </c:pt>
                <c:pt idx="1425">
                  <c:v>60.175915041952067</c:v>
                </c:pt>
                <c:pt idx="1426">
                  <c:v>48.515930508365898</c:v>
                </c:pt>
                <c:pt idx="1427">
                  <c:v>13.135994943642714</c:v>
                </c:pt>
                <c:pt idx="1428">
                  <c:v>-35.315807442813252</c:v>
                </c:pt>
                <c:pt idx="1429">
                  <c:v>122.50190694126621</c:v>
                </c:pt>
                <c:pt idx="1430">
                  <c:v>19.432940426887541</c:v>
                </c:pt>
                <c:pt idx="1431">
                  <c:v>109.23186344238974</c:v>
                </c:pt>
                <c:pt idx="1432">
                  <c:v>16.382252559726993</c:v>
                </c:pt>
                <c:pt idx="1433">
                  <c:v>12.634906170800463</c:v>
                </c:pt>
                <c:pt idx="1434">
                  <c:v>5.3035272863709793</c:v>
                </c:pt>
                <c:pt idx="1435">
                  <c:v>-93.53667392883078</c:v>
                </c:pt>
                <c:pt idx="1436">
                  <c:v>-123.03791633052899</c:v>
                </c:pt>
                <c:pt idx="1437">
                  <c:v>6.6992702996429045</c:v>
                </c:pt>
                <c:pt idx="1438">
                  <c:v>192.92682926829269</c:v>
                </c:pt>
                <c:pt idx="1439">
                  <c:v>36.886632825719147</c:v>
                </c:pt>
                <c:pt idx="1440">
                  <c:v>14.284295222012531</c:v>
                </c:pt>
                <c:pt idx="1441">
                  <c:v>-32.4596302363679</c:v>
                </c:pt>
                <c:pt idx="1442">
                  <c:v>-7.4268467459496321</c:v>
                </c:pt>
                <c:pt idx="1443">
                  <c:v>-18.951392681594768</c:v>
                </c:pt>
                <c:pt idx="1444">
                  <c:v>-26.725204145842241</c:v>
                </c:pt>
                <c:pt idx="1445">
                  <c:v>23.962930273609885</c:v>
                </c:pt>
                <c:pt idx="1446">
                  <c:v>43.489050189217693</c:v>
                </c:pt>
                <c:pt idx="1447">
                  <c:v>45.84208492262195</c:v>
                </c:pt>
                <c:pt idx="1448">
                  <c:v>-25.4805314315293</c:v>
                </c:pt>
                <c:pt idx="1449">
                  <c:v>64.010554089709728</c:v>
                </c:pt>
                <c:pt idx="1450">
                  <c:v>-67.177986965966682</c:v>
                </c:pt>
                <c:pt idx="1451">
                  <c:v>11.690743713215625</c:v>
                </c:pt>
                <c:pt idx="1452">
                  <c:v>-54.637432342109747</c:v>
                </c:pt>
                <c:pt idx="1453">
                  <c:v>-75.279106858054234</c:v>
                </c:pt>
                <c:pt idx="1454">
                  <c:v>19.582149729680197</c:v>
                </c:pt>
                <c:pt idx="1455">
                  <c:v>-17.3381398702235</c:v>
                </c:pt>
                <c:pt idx="1456">
                  <c:v>28.058805880588039</c:v>
                </c:pt>
                <c:pt idx="1457">
                  <c:v>-5.0336035308784801</c:v>
                </c:pt>
                <c:pt idx="1458">
                  <c:v>-4.4038965745102701</c:v>
                </c:pt>
                <c:pt idx="1459">
                  <c:v>-13.325448452592155</c:v>
                </c:pt>
                <c:pt idx="1460">
                  <c:v>-9.3385004575058019</c:v>
                </c:pt>
                <c:pt idx="1461">
                  <c:v>43.372724369211113</c:v>
                </c:pt>
                <c:pt idx="1462">
                  <c:v>-42.543603135526752</c:v>
                </c:pt>
                <c:pt idx="1463">
                  <c:v>-0.47125049685413956</c:v>
                </c:pt>
                <c:pt idx="1464">
                  <c:v>-85.807303953949216</c:v>
                </c:pt>
                <c:pt idx="1465">
                  <c:v>-3.0184070487655958</c:v>
                </c:pt>
                <c:pt idx="1466">
                  <c:v>24.697336561743327</c:v>
                </c:pt>
                <c:pt idx="1467">
                  <c:v>14.666418188594832</c:v>
                </c:pt>
                <c:pt idx="1468">
                  <c:v>67.749160134378485</c:v>
                </c:pt>
                <c:pt idx="1469">
                  <c:v>-11.81569343065695</c:v>
                </c:pt>
                <c:pt idx="1470">
                  <c:v>-114.36910097300145</c:v>
                </c:pt>
                <c:pt idx="1471">
                  <c:v>127.18781725888329</c:v>
                </c:pt>
                <c:pt idx="1472">
                  <c:v>18.588712497377458</c:v>
                </c:pt>
                <c:pt idx="1473">
                  <c:v>-4.1062262887748204</c:v>
                </c:pt>
                <c:pt idx="1474">
                  <c:v>85.777708717174619</c:v>
                </c:pt>
                <c:pt idx="1475">
                  <c:v>9.941049792260344</c:v>
                </c:pt>
                <c:pt idx="1476">
                  <c:v>38.743217522229486</c:v>
                </c:pt>
                <c:pt idx="1477">
                  <c:v>-98.88976309117929</c:v>
                </c:pt>
                <c:pt idx="1478">
                  <c:v>87.458446660622542</c:v>
                </c:pt>
                <c:pt idx="1479">
                  <c:v>140.62601187263897</c:v>
                </c:pt>
                <c:pt idx="1480">
                  <c:v>16.695862799801034</c:v>
                </c:pt>
                <c:pt idx="1481">
                  <c:v>75.088096517947804</c:v>
                </c:pt>
                <c:pt idx="1482">
                  <c:v>-42.766973729102688</c:v>
                </c:pt>
                <c:pt idx="1483">
                  <c:v>128.9473684210526</c:v>
                </c:pt>
                <c:pt idx="1484">
                  <c:v>3.8100736036946046</c:v>
                </c:pt>
                <c:pt idx="1485">
                  <c:v>12.744802987237364</c:v>
                </c:pt>
                <c:pt idx="1486">
                  <c:v>17.862912531733201</c:v>
                </c:pt>
                <c:pt idx="1487">
                  <c:v>-58.313202394706423</c:v>
                </c:pt>
                <c:pt idx="1488">
                  <c:v>61.442006269592468</c:v>
                </c:pt>
                <c:pt idx="1489">
                  <c:v>-129.80946046402443</c:v>
                </c:pt>
                <c:pt idx="1490">
                  <c:v>-44.145011228745602</c:v>
                </c:pt>
                <c:pt idx="1491">
                  <c:v>-4.3237486687965827</c:v>
                </c:pt>
                <c:pt idx="1492">
                  <c:v>-31.056543418948166</c:v>
                </c:pt>
                <c:pt idx="1493">
                  <c:v>23.133576086732916</c:v>
                </c:pt>
                <c:pt idx="1494">
                  <c:v>7.8695673720204127</c:v>
                </c:pt>
                <c:pt idx="1495">
                  <c:v>-29.672642810481221</c:v>
                </c:pt>
                <c:pt idx="1496">
                  <c:v>6.6218389124396708</c:v>
                </c:pt>
                <c:pt idx="1497">
                  <c:v>-23.881221246340431</c:v>
                </c:pt>
                <c:pt idx="1498">
                  <c:v>21.622997870567531</c:v>
                </c:pt>
                <c:pt idx="1499">
                  <c:v>65.483527176683197</c:v>
                </c:pt>
                <c:pt idx="1500">
                  <c:v>-33.293136232041149</c:v>
                </c:pt>
                <c:pt idx="1501">
                  <c:v>76.965508692553215</c:v>
                </c:pt>
                <c:pt idx="1502">
                  <c:v>29.529307282415658</c:v>
                </c:pt>
                <c:pt idx="1503">
                  <c:v>94.192701282227233</c:v>
                </c:pt>
                <c:pt idx="1504">
                  <c:v>39.367560845620886</c:v>
                </c:pt>
                <c:pt idx="1505">
                  <c:v>32.732474964234626</c:v>
                </c:pt>
                <c:pt idx="1506">
                  <c:v>-79.692722688090072</c:v>
                </c:pt>
                <c:pt idx="1507">
                  <c:v>0.41598842466993347</c:v>
                </c:pt>
                <c:pt idx="1508">
                  <c:v>-112.81789696130585</c:v>
                </c:pt>
                <c:pt idx="1509">
                  <c:v>11.536093787639516</c:v>
                </c:pt>
                <c:pt idx="1510">
                  <c:v>14.50500229952479</c:v>
                </c:pt>
                <c:pt idx="1511">
                  <c:v>4.1861746075461213</c:v>
                </c:pt>
                <c:pt idx="1512">
                  <c:v>-26.61298297661935</c:v>
                </c:pt>
                <c:pt idx="1513">
                  <c:v>107.09598657103618</c:v>
                </c:pt>
                <c:pt idx="1514">
                  <c:v>-57.315068493150676</c:v>
                </c:pt>
                <c:pt idx="1515">
                  <c:v>-30.161224301163315</c:v>
                </c:pt>
                <c:pt idx="1516">
                  <c:v>189.25775978407557</c:v>
                </c:pt>
                <c:pt idx="1517">
                  <c:v>74.089099241229064</c:v>
                </c:pt>
                <c:pt idx="1518">
                  <c:v>-9.2661356075358299</c:v>
                </c:pt>
                <c:pt idx="1519">
                  <c:v>2.5673784753908819</c:v>
                </c:pt>
                <c:pt idx="1520">
                  <c:v>63.670450636394889</c:v>
                </c:pt>
                <c:pt idx="1521">
                  <c:v>-0.82194783371082281</c:v>
                </c:pt>
                <c:pt idx="1522">
                  <c:v>-39.106650762966296</c:v>
                </c:pt>
                <c:pt idx="1523">
                  <c:v>51.998549225008787</c:v>
                </c:pt>
                <c:pt idx="1524">
                  <c:v>0.26716657499184748</c:v>
                </c:pt>
                <c:pt idx="1525">
                  <c:v>10.310840145951687</c:v>
                </c:pt>
                <c:pt idx="1526">
                  <c:v>-30.067438141164018</c:v>
                </c:pt>
                <c:pt idx="1527">
                  <c:v>57.418063547660722</c:v>
                </c:pt>
                <c:pt idx="1528">
                  <c:v>-153.0619413762148</c:v>
                </c:pt>
                <c:pt idx="1529">
                  <c:v>-15.567736883320265</c:v>
                </c:pt>
                <c:pt idx="1530">
                  <c:v>-29.008900286619394</c:v>
                </c:pt>
                <c:pt idx="1531">
                  <c:v>17.500891689454306</c:v>
                </c:pt>
                <c:pt idx="1532">
                  <c:v>18.496366240517773</c:v>
                </c:pt>
                <c:pt idx="1533">
                  <c:v>-46.220570012391562</c:v>
                </c:pt>
                <c:pt idx="1534">
                  <c:v>132.62324790117981</c:v>
                </c:pt>
                <c:pt idx="1535">
                  <c:v>-21.491845351436382</c:v>
                </c:pt>
                <c:pt idx="1536">
                  <c:v>-5.8440811731738904</c:v>
                </c:pt>
                <c:pt idx="1537">
                  <c:v>2.6957443586248644</c:v>
                </c:pt>
                <c:pt idx="1538">
                  <c:v>25.787562946480847</c:v>
                </c:pt>
                <c:pt idx="1539">
                  <c:v>12.809224318658295</c:v>
                </c:pt>
                <c:pt idx="1540">
                  <c:v>4.0943653733671113</c:v>
                </c:pt>
                <c:pt idx="1541">
                  <c:v>-7.6773330088818454</c:v>
                </c:pt>
                <c:pt idx="1542">
                  <c:v>-52.605091770278278</c:v>
                </c:pt>
                <c:pt idx="1543">
                  <c:v>74.899567870404553</c:v>
                </c:pt>
                <c:pt idx="1544">
                  <c:v>5.9203908607558731</c:v>
                </c:pt>
                <c:pt idx="1545">
                  <c:v>-29.915411594800901</c:v>
                </c:pt>
                <c:pt idx="1546">
                  <c:v>-28.0219178082192</c:v>
                </c:pt>
                <c:pt idx="1547">
                  <c:v>-21.636297140890207</c:v>
                </c:pt>
                <c:pt idx="1548">
                  <c:v>77.384486131086419</c:v>
                </c:pt>
                <c:pt idx="1549">
                  <c:v>-36.406128278369266</c:v>
                </c:pt>
                <c:pt idx="1550">
                  <c:v>-38.733304610081859</c:v>
                </c:pt>
                <c:pt idx="1551">
                  <c:v>17.091177556293871</c:v>
                </c:pt>
                <c:pt idx="1552">
                  <c:v>-64.120171673819726</c:v>
                </c:pt>
                <c:pt idx="1553">
                  <c:v>-8.6073027858961666</c:v>
                </c:pt>
                <c:pt idx="1554">
                  <c:v>23.592552186678574</c:v>
                </c:pt>
                <c:pt idx="1555">
                  <c:v>7.4595794878912045</c:v>
                </c:pt>
                <c:pt idx="1556">
                  <c:v>77.532422011917276</c:v>
                </c:pt>
                <c:pt idx="1557">
                  <c:v>32.156130986066302</c:v>
                </c:pt>
                <c:pt idx="1558">
                  <c:v>-1.9970935669990411</c:v>
                </c:pt>
                <c:pt idx="1559">
                  <c:v>5.0139275766016738</c:v>
                </c:pt>
                <c:pt idx="1560">
                  <c:v>64.522692590289921</c:v>
                </c:pt>
                <c:pt idx="1561">
                  <c:v>-45.003996802557964</c:v>
                </c:pt>
                <c:pt idx="1562">
                  <c:v>21.261555193039698</c:v>
                </c:pt>
                <c:pt idx="1563">
                  <c:v>44.804804804804832</c:v>
                </c:pt>
                <c:pt idx="1564">
                  <c:v>-60.256797583081578</c:v>
                </c:pt>
                <c:pt idx="1565">
                  <c:v>-25.12509315447673</c:v>
                </c:pt>
                <c:pt idx="1566">
                  <c:v>-110.93918846631313</c:v>
                </c:pt>
                <c:pt idx="1567">
                  <c:v>-23.361034164358273</c:v>
                </c:pt>
                <c:pt idx="1568">
                  <c:v>6.0901797025289568</c:v>
                </c:pt>
                <c:pt idx="1569">
                  <c:v>16.325917017438343</c:v>
                </c:pt>
                <c:pt idx="1570">
                  <c:v>-123.77604166666667</c:v>
                </c:pt>
                <c:pt idx="1571">
                  <c:v>13.649775497113524</c:v>
                </c:pt>
                <c:pt idx="1572">
                  <c:v>-130.63670411985021</c:v>
                </c:pt>
                <c:pt idx="1573">
                  <c:v>16.975246528476561</c:v>
                </c:pt>
                <c:pt idx="1574">
                  <c:v>81.903584672435102</c:v>
                </c:pt>
                <c:pt idx="1575">
                  <c:v>19.589257503949455</c:v>
                </c:pt>
                <c:pt idx="1576">
                  <c:v>-40</c:v>
                </c:pt>
                <c:pt idx="1577">
                  <c:v>65.81335815685361</c:v>
                </c:pt>
                <c:pt idx="1578">
                  <c:v>-18.614217157986815</c:v>
                </c:pt>
                <c:pt idx="1579">
                  <c:v>56.762088044262725</c:v>
                </c:pt>
                <c:pt idx="1580">
                  <c:v>25.00340831629174</c:v>
                </c:pt>
                <c:pt idx="1581">
                  <c:v>38.779201785783016</c:v>
                </c:pt>
                <c:pt idx="1582">
                  <c:v>45.674462728500004</c:v>
                </c:pt>
                <c:pt idx="1583">
                  <c:v>-88.748721445618827</c:v>
                </c:pt>
                <c:pt idx="1584">
                  <c:v>10.665092483274293</c:v>
                </c:pt>
                <c:pt idx="1585">
                  <c:v>13.592233009708735</c:v>
                </c:pt>
                <c:pt idx="1586">
                  <c:v>49.379443306422473</c:v>
                </c:pt>
                <c:pt idx="1587">
                  <c:v>-141.1633466135458</c:v>
                </c:pt>
                <c:pt idx="1588">
                  <c:v>-29.360418981114094</c:v>
                </c:pt>
                <c:pt idx="1589">
                  <c:v>37.365528983824788</c:v>
                </c:pt>
                <c:pt idx="1590">
                  <c:v>7.2880371660859566</c:v>
                </c:pt>
                <c:pt idx="1591">
                  <c:v>7.2609633357296843</c:v>
                </c:pt>
                <c:pt idx="1592">
                  <c:v>67.4567000911577</c:v>
                </c:pt>
                <c:pt idx="1593">
                  <c:v>-145.20192463642752</c:v>
                </c:pt>
                <c:pt idx="1594">
                  <c:v>-57.844021187873324</c:v>
                </c:pt>
                <c:pt idx="1595">
                  <c:v>-15.931123313673652</c:v>
                </c:pt>
                <c:pt idx="1596">
                  <c:v>-36.499177074256949</c:v>
                </c:pt>
                <c:pt idx="1597">
                  <c:v>1.9512362401838175</c:v>
                </c:pt>
                <c:pt idx="1598">
                  <c:v>-81.457406773862459</c:v>
                </c:pt>
                <c:pt idx="1599">
                  <c:v>-69.452662721893489</c:v>
                </c:pt>
                <c:pt idx="1600">
                  <c:v>26.919614147909954</c:v>
                </c:pt>
                <c:pt idx="1601">
                  <c:v>23.594080338266366</c:v>
                </c:pt>
                <c:pt idx="1602">
                  <c:v>-34.221707222865973</c:v>
                </c:pt>
                <c:pt idx="1603">
                  <c:v>29.077838373822516</c:v>
                </c:pt>
                <c:pt idx="1604">
                  <c:v>32.797780555470894</c:v>
                </c:pt>
                <c:pt idx="1605">
                  <c:v>-6.4818284001498512</c:v>
                </c:pt>
                <c:pt idx="1606">
                  <c:v>-27.951347483901742</c:v>
                </c:pt>
                <c:pt idx="1607">
                  <c:v>-42.816696624622409</c:v>
                </c:pt>
                <c:pt idx="1608">
                  <c:v>-58.394145166911329</c:v>
                </c:pt>
                <c:pt idx="1609">
                  <c:v>-0.37700282752120984</c:v>
                </c:pt>
                <c:pt idx="1610">
                  <c:v>-41.29066107030431</c:v>
                </c:pt>
                <c:pt idx="1611">
                  <c:v>28.005038387715956</c:v>
                </c:pt>
                <c:pt idx="1612">
                  <c:v>-67.120333809403775</c:v>
                </c:pt>
                <c:pt idx="1613">
                  <c:v>112.60364228605272</c:v>
                </c:pt>
                <c:pt idx="1614">
                  <c:v>-166.03261578604045</c:v>
                </c:pt>
                <c:pt idx="1615">
                  <c:v>-57.965773329028082</c:v>
                </c:pt>
                <c:pt idx="1616">
                  <c:v>8.2189136362539443</c:v>
                </c:pt>
                <c:pt idx="1617">
                  <c:v>-7.1150090880220489</c:v>
                </c:pt>
                <c:pt idx="1618">
                  <c:v>-36.383604121580163</c:v>
                </c:pt>
                <c:pt idx="1619">
                  <c:v>-155.9374198512439</c:v>
                </c:pt>
                <c:pt idx="1620">
                  <c:v>-27.738918912787938</c:v>
                </c:pt>
                <c:pt idx="1621">
                  <c:v>-3.1714171015656234</c:v>
                </c:pt>
                <c:pt idx="1622">
                  <c:v>50.479083898107035</c:v>
                </c:pt>
                <c:pt idx="1623">
                  <c:v>-54.400826446281002</c:v>
                </c:pt>
                <c:pt idx="1624">
                  <c:v>-88.132822704702079</c:v>
                </c:pt>
                <c:pt idx="1625">
                  <c:v>18.086185044359979</c:v>
                </c:pt>
                <c:pt idx="1626">
                  <c:v>-11.50589576644964</c:v>
                </c:pt>
                <c:pt idx="1627">
                  <c:v>9.8736963471515935</c:v>
                </c:pt>
                <c:pt idx="1628">
                  <c:v>48.324212262731436</c:v>
                </c:pt>
                <c:pt idx="1629">
                  <c:v>1.0655301012253631</c:v>
                </c:pt>
                <c:pt idx="1630">
                  <c:v>43.290659080132741</c:v>
                </c:pt>
                <c:pt idx="1631">
                  <c:v>-35.105823876289406</c:v>
                </c:pt>
                <c:pt idx="1632">
                  <c:v>60.452384382653804</c:v>
                </c:pt>
                <c:pt idx="1633">
                  <c:v>-9.0359094457455171</c:v>
                </c:pt>
                <c:pt idx="1634">
                  <c:v>-3.5654904858673717</c:v>
                </c:pt>
                <c:pt idx="1635">
                  <c:v>26.184900189584027</c:v>
                </c:pt>
                <c:pt idx="1636">
                  <c:v>16.797465556619727</c:v>
                </c:pt>
                <c:pt idx="1637">
                  <c:v>-29.310344827586221</c:v>
                </c:pt>
                <c:pt idx="1638">
                  <c:v>-12.316388900491489</c:v>
                </c:pt>
                <c:pt idx="1639">
                  <c:v>-121.56233279828785</c:v>
                </c:pt>
                <c:pt idx="1640">
                  <c:v>-70.246298696868394</c:v>
                </c:pt>
                <c:pt idx="1641">
                  <c:v>32.685786539456302</c:v>
                </c:pt>
                <c:pt idx="1642">
                  <c:v>71.823450735621975</c:v>
                </c:pt>
                <c:pt idx="1643">
                  <c:v>94.788207387326338</c:v>
                </c:pt>
                <c:pt idx="1644">
                  <c:v>3.1185807656395923</c:v>
                </c:pt>
                <c:pt idx="1645">
                  <c:v>30.521133933118307</c:v>
                </c:pt>
                <c:pt idx="1646">
                  <c:v>118.61560516076179</c:v>
                </c:pt>
                <c:pt idx="1647">
                  <c:v>69.346049046321525</c:v>
                </c:pt>
                <c:pt idx="1648">
                  <c:v>-51.241923905240498</c:v>
                </c:pt>
                <c:pt idx="1649">
                  <c:v>39.76355938972759</c:v>
                </c:pt>
                <c:pt idx="1650">
                  <c:v>-74.252013808975832</c:v>
                </c:pt>
                <c:pt idx="1651">
                  <c:v>-44.686961516369905</c:v>
                </c:pt>
                <c:pt idx="1652">
                  <c:v>83.442344337436282</c:v>
                </c:pt>
                <c:pt idx="1653">
                  <c:v>-78.16771333579608</c:v>
                </c:pt>
                <c:pt idx="1654">
                  <c:v>26.981208234291586</c:v>
                </c:pt>
                <c:pt idx="1655">
                  <c:v>-69.027103540655304</c:v>
                </c:pt>
                <c:pt idx="1656">
                  <c:v>-12.953905439454587</c:v>
                </c:pt>
                <c:pt idx="1657">
                  <c:v>-45.024925224327006</c:v>
                </c:pt>
                <c:pt idx="1658">
                  <c:v>-90.487797157418257</c:v>
                </c:pt>
                <c:pt idx="1659">
                  <c:v>1.9922254616132022</c:v>
                </c:pt>
                <c:pt idx="1660">
                  <c:v>-28.56016223524108</c:v>
                </c:pt>
                <c:pt idx="1661">
                  <c:v>-3.2521724990554333</c:v>
                </c:pt>
                <c:pt idx="1662">
                  <c:v>18.148946829597662</c:v>
                </c:pt>
                <c:pt idx="1663">
                  <c:v>21.80400660883933</c:v>
                </c:pt>
                <c:pt idx="1664">
                  <c:v>-61.395500489077278</c:v>
                </c:pt>
                <c:pt idx="1665">
                  <c:v>-7.5314518871132066</c:v>
                </c:pt>
                <c:pt idx="1666">
                  <c:v>5.1972499590767427</c:v>
                </c:pt>
                <c:pt idx="1667">
                  <c:v>45.993715632364484</c:v>
                </c:pt>
                <c:pt idx="1668">
                  <c:v>-31.519657541962374</c:v>
                </c:pt>
                <c:pt idx="1669">
                  <c:v>45.977011494252849</c:v>
                </c:pt>
                <c:pt idx="1670">
                  <c:v>-47.471547577144207</c:v>
                </c:pt>
                <c:pt idx="1671">
                  <c:v>22.811908792193549</c:v>
                </c:pt>
                <c:pt idx="1672">
                  <c:v>-17.481862010501601</c:v>
                </c:pt>
                <c:pt idx="1673">
                  <c:v>102.14130905938447</c:v>
                </c:pt>
                <c:pt idx="1674">
                  <c:v>-6.6304092389297296</c:v>
                </c:pt>
                <c:pt idx="1675">
                  <c:v>-25.741673928693217</c:v>
                </c:pt>
                <c:pt idx="1676">
                  <c:v>14.038498930585234</c:v>
                </c:pt>
                <c:pt idx="1677">
                  <c:v>-17.968916329572068</c:v>
                </c:pt>
                <c:pt idx="1678">
                  <c:v>-93.0289595321196</c:v>
                </c:pt>
                <c:pt idx="1679">
                  <c:v>16.284566296383844</c:v>
                </c:pt>
                <c:pt idx="1680">
                  <c:v>-3.4258897145091964</c:v>
                </c:pt>
                <c:pt idx="1681">
                  <c:v>-49.852724594992651</c:v>
                </c:pt>
                <c:pt idx="1682">
                  <c:v>-128.25520833333334</c:v>
                </c:pt>
                <c:pt idx="1683">
                  <c:v>46.857788447959337</c:v>
                </c:pt>
                <c:pt idx="1684">
                  <c:v>-19.958397046465819</c:v>
                </c:pt>
                <c:pt idx="1685">
                  <c:v>60.550772564000226</c:v>
                </c:pt>
                <c:pt idx="1686">
                  <c:v>13.889654749869777</c:v>
                </c:pt>
                <c:pt idx="1687">
                  <c:v>18.385834877496393</c:v>
                </c:pt>
                <c:pt idx="1688">
                  <c:v>-48.459011132732712</c:v>
                </c:pt>
                <c:pt idx="1689">
                  <c:v>35.184253201364413</c:v>
                </c:pt>
                <c:pt idx="1690">
                  <c:v>-62.903516681695237</c:v>
                </c:pt>
                <c:pt idx="1691">
                  <c:v>10.546179591255424</c:v>
                </c:pt>
                <c:pt idx="1692">
                  <c:v>52.448179271708682</c:v>
                </c:pt>
                <c:pt idx="1693">
                  <c:v>19.210655768721352</c:v>
                </c:pt>
                <c:pt idx="1694">
                  <c:v>51.24023105674479</c:v>
                </c:pt>
                <c:pt idx="1695">
                  <c:v>-70.544997020064898</c:v>
                </c:pt>
                <c:pt idx="1696">
                  <c:v>31.940662848558844</c:v>
                </c:pt>
                <c:pt idx="1697">
                  <c:v>-69.548193024174225</c:v>
                </c:pt>
                <c:pt idx="1698">
                  <c:v>-55.665389843074252</c:v>
                </c:pt>
                <c:pt idx="1699">
                  <c:v>11.817331112246734</c:v>
                </c:pt>
                <c:pt idx="1700">
                  <c:v>-102.67271242290252</c:v>
                </c:pt>
                <c:pt idx="1701">
                  <c:v>9.7679438747976519</c:v>
                </c:pt>
                <c:pt idx="1702">
                  <c:v>5.4414495526419273</c:v>
                </c:pt>
                <c:pt idx="1703">
                  <c:v>0</c:v>
                </c:pt>
                <c:pt idx="1704">
                  <c:v>-8.9468054069824063</c:v>
                </c:pt>
                <c:pt idx="1705">
                  <c:v>-9.0425531914893611</c:v>
                </c:pt>
                <c:pt idx="1706">
                  <c:v>-21.324037956123618</c:v>
                </c:pt>
                <c:pt idx="1707">
                  <c:v>-52.325581395348848</c:v>
                </c:pt>
                <c:pt idx="1708">
                  <c:v>-60.301507537688451</c:v>
                </c:pt>
                <c:pt idx="1709">
                  <c:v>-70.247199004090334</c:v>
                </c:pt>
                <c:pt idx="1710">
                  <c:v>-88.709677419354847</c:v>
                </c:pt>
                <c:pt idx="1711">
                  <c:v>-116.12903225806451</c:v>
                </c:pt>
                <c:pt idx="1712">
                  <c:v>-180.5677850311219</c:v>
                </c:pt>
                <c:pt idx="1713">
                  <c:v>-192.99703264094956</c:v>
                </c:pt>
                <c:pt idx="1714">
                  <c:v>-194.8691636736788</c:v>
                </c:pt>
                <c:pt idx="1715">
                  <c:v>-195.67847882454623</c:v>
                </c:pt>
                <c:pt idx="1716">
                  <c:v>-46.760456861953088</c:v>
                </c:pt>
                <c:pt idx="1717">
                  <c:v>-45.308142648715545</c:v>
                </c:pt>
                <c:pt idx="1718">
                  <c:v>-26.992113793603949</c:v>
                </c:pt>
                <c:pt idx="1719">
                  <c:v>0.74038235333281932</c:v>
                </c:pt>
                <c:pt idx="1720">
                  <c:v>12.431329461622994</c:v>
                </c:pt>
                <c:pt idx="1721">
                  <c:v>-152.24338489070689</c:v>
                </c:pt>
                <c:pt idx="1722">
                  <c:v>-27.072508629055051</c:v>
                </c:pt>
                <c:pt idx="1723">
                  <c:v>-52.556944075157332</c:v>
                </c:pt>
                <c:pt idx="1724">
                  <c:v>-1.0229588893589323</c:v>
                </c:pt>
                <c:pt idx="1725">
                  <c:v>6.5117732861012598</c:v>
                </c:pt>
                <c:pt idx="1726">
                  <c:v>20.017365222195906</c:v>
                </c:pt>
                <c:pt idx="1727">
                  <c:v>-20.633839165892425</c:v>
                </c:pt>
                <c:pt idx="1728">
                  <c:v>16.725756437257246</c:v>
                </c:pt>
                <c:pt idx="1729">
                  <c:v>-19.727794019284403</c:v>
                </c:pt>
                <c:pt idx="1730">
                  <c:v>72.071522909682017</c:v>
                </c:pt>
                <c:pt idx="1731">
                  <c:v>-64.020413949532184</c:v>
                </c:pt>
                <c:pt idx="1732">
                  <c:v>-87.556031962580391</c:v>
                </c:pt>
                <c:pt idx="1733">
                  <c:v>-19.25866236905722</c:v>
                </c:pt>
                <c:pt idx="1734">
                  <c:v>5.7911187120363365</c:v>
                </c:pt>
                <c:pt idx="1735">
                  <c:v>-22.814967066847288</c:v>
                </c:pt>
                <c:pt idx="1736">
                  <c:v>124.95987158908508</c:v>
                </c:pt>
                <c:pt idx="1737">
                  <c:v>39.719333416865055</c:v>
                </c:pt>
                <c:pt idx="1738">
                  <c:v>-11.776808911942879</c:v>
                </c:pt>
                <c:pt idx="1739">
                  <c:v>-9.9543944597714074</c:v>
                </c:pt>
                <c:pt idx="1740">
                  <c:v>56.611458050502279</c:v>
                </c:pt>
                <c:pt idx="1741">
                  <c:v>-65.361476496380135</c:v>
                </c:pt>
                <c:pt idx="1742">
                  <c:v>-11.97514906392027</c:v>
                </c:pt>
                <c:pt idx="1743">
                  <c:v>-49.838355101513002</c:v>
                </c:pt>
                <c:pt idx="1744">
                  <c:v>61.081961280984274</c:v>
                </c:pt>
                <c:pt idx="1745">
                  <c:v>-30.299517804154306</c:v>
                </c:pt>
                <c:pt idx="1746">
                  <c:v>-8.1192370847543316</c:v>
                </c:pt>
                <c:pt idx="1747">
                  <c:v>-6.6300817560757253</c:v>
                </c:pt>
                <c:pt idx="1748">
                  <c:v>1.0269932690305836</c:v>
                </c:pt>
                <c:pt idx="1749">
                  <c:v>18.451646829538021</c:v>
                </c:pt>
                <c:pt idx="1750">
                  <c:v>62.119383916530637</c:v>
                </c:pt>
                <c:pt idx="1751">
                  <c:v>-87.085528354508824</c:v>
                </c:pt>
                <c:pt idx="1752">
                  <c:v>20.225357447211451</c:v>
                </c:pt>
                <c:pt idx="1753">
                  <c:v>-29.654219766509215</c:v>
                </c:pt>
                <c:pt idx="1754">
                  <c:v>-10.600786329849001</c:v>
                </c:pt>
                <c:pt idx="1755">
                  <c:v>-147.88693531119279</c:v>
                </c:pt>
                <c:pt idx="1756">
                  <c:v>-69.61926961926963</c:v>
                </c:pt>
                <c:pt idx="1757">
                  <c:v>60.621761658031062</c:v>
                </c:pt>
                <c:pt idx="1758">
                  <c:v>19.8326204203087</c:v>
                </c:pt>
                <c:pt idx="1759">
                  <c:v>-100.68587105624142</c:v>
                </c:pt>
                <c:pt idx="1760">
                  <c:v>49.665246500304335</c:v>
                </c:pt>
                <c:pt idx="1761">
                  <c:v>177.50823271130628</c:v>
                </c:pt>
                <c:pt idx="1762">
                  <c:v>91.072463768115938</c:v>
                </c:pt>
                <c:pt idx="1763">
                  <c:v>-149.77788814391744</c:v>
                </c:pt>
                <c:pt idx="1764">
                  <c:v>-9.4165422928742544</c:v>
                </c:pt>
                <c:pt idx="1765">
                  <c:v>-6.0817895840615108</c:v>
                </c:pt>
                <c:pt idx="1766">
                  <c:v>-89.546351084812613</c:v>
                </c:pt>
                <c:pt idx="1767">
                  <c:v>-7.6180915732530252</c:v>
                </c:pt>
                <c:pt idx="1768">
                  <c:v>-63.821641707014976</c:v>
                </c:pt>
                <c:pt idx="1769">
                  <c:v>-100.16260162601625</c:v>
                </c:pt>
                <c:pt idx="1770">
                  <c:v>23.747747747747724</c:v>
                </c:pt>
                <c:pt idx="1771">
                  <c:v>25.682006062276116</c:v>
                </c:pt>
                <c:pt idx="1772">
                  <c:v>6.6369629644563588</c:v>
                </c:pt>
                <c:pt idx="1773">
                  <c:v>-121.000334255067</c:v>
                </c:pt>
                <c:pt idx="1774">
                  <c:v>-33.815525637353204</c:v>
                </c:pt>
                <c:pt idx="1775">
                  <c:v>2.2207707380796933</c:v>
                </c:pt>
                <c:pt idx="1776">
                  <c:v>74.93878781029872</c:v>
                </c:pt>
                <c:pt idx="1777">
                  <c:v>166.45865834633383</c:v>
                </c:pt>
                <c:pt idx="1778">
                  <c:v>94.952621843029192</c:v>
                </c:pt>
                <c:pt idx="1779">
                  <c:v>-9.855750786465137</c:v>
                </c:pt>
                <c:pt idx="1780">
                  <c:v>-21.351863550221083</c:v>
                </c:pt>
                <c:pt idx="1781">
                  <c:v>-110.00265121387721</c:v>
                </c:pt>
                <c:pt idx="1782">
                  <c:v>84.302500753238917</c:v>
                </c:pt>
                <c:pt idx="1783">
                  <c:v>25.021246018530661</c:v>
                </c:pt>
                <c:pt idx="1784">
                  <c:v>-31.6140792542962</c:v>
                </c:pt>
                <c:pt idx="1785">
                  <c:v>29.945782372966846</c:v>
                </c:pt>
                <c:pt idx="1786">
                  <c:v>30.113786716062435</c:v>
                </c:pt>
                <c:pt idx="1787">
                  <c:v>1.9789418952294398</c:v>
                </c:pt>
                <c:pt idx="1788">
                  <c:v>42.111870553773201</c:v>
                </c:pt>
                <c:pt idx="1789">
                  <c:v>61.128636522958288</c:v>
                </c:pt>
                <c:pt idx="1790">
                  <c:v>8.7415664417717664</c:v>
                </c:pt>
                <c:pt idx="1791">
                  <c:v>80.334168755221413</c:v>
                </c:pt>
                <c:pt idx="1792">
                  <c:v>-16.952809860636222</c:v>
                </c:pt>
                <c:pt idx="1793">
                  <c:v>10.241910147659439</c:v>
                </c:pt>
                <c:pt idx="1794">
                  <c:v>16.54085551582574</c:v>
                </c:pt>
                <c:pt idx="1795">
                  <c:v>13.609650479430883</c:v>
                </c:pt>
                <c:pt idx="1796">
                  <c:v>-89.097844745374786</c:v>
                </c:pt>
                <c:pt idx="1797">
                  <c:v>-57.357826851670893</c:v>
                </c:pt>
                <c:pt idx="1798">
                  <c:v>-6.5959810354461297</c:v>
                </c:pt>
                <c:pt idx="1799">
                  <c:v>82.969806205037401</c:v>
                </c:pt>
                <c:pt idx="1800">
                  <c:v>4.511981297486841</c:v>
                </c:pt>
                <c:pt idx="1801">
                  <c:v>-41.560778140110187</c:v>
                </c:pt>
                <c:pt idx="1802">
                  <c:v>-136.5428702430078</c:v>
                </c:pt>
                <c:pt idx="1803">
                  <c:v>46.693938267013777</c:v>
                </c:pt>
                <c:pt idx="1804">
                  <c:v>33.125309559187741</c:v>
                </c:pt>
                <c:pt idx="1805">
                  <c:v>7.4019245003711376E-2</c:v>
                </c:pt>
                <c:pt idx="1806">
                  <c:v>11.042944785276063</c:v>
                </c:pt>
                <c:pt idx="1807">
                  <c:v>-60.868787987129082</c:v>
                </c:pt>
                <c:pt idx="1808">
                  <c:v>-49.162995594713664</c:v>
                </c:pt>
                <c:pt idx="1809">
                  <c:v>33.24055965097034</c:v>
                </c:pt>
                <c:pt idx="1810">
                  <c:v>-6.218442731862865</c:v>
                </c:pt>
                <c:pt idx="1811">
                  <c:v>11.532846715328475</c:v>
                </c:pt>
                <c:pt idx="1812">
                  <c:v>-46.782559491999621</c:v>
                </c:pt>
                <c:pt idx="1813">
                  <c:v>-88.607992462903368</c:v>
                </c:pt>
                <c:pt idx="1814">
                  <c:v>-18.725099601593627</c:v>
                </c:pt>
                <c:pt idx="1815">
                  <c:v>117.76068681810051</c:v>
                </c:pt>
                <c:pt idx="1816">
                  <c:v>7.2676933725558115</c:v>
                </c:pt>
                <c:pt idx="1817">
                  <c:v>-89.653512993262765</c:v>
                </c:pt>
                <c:pt idx="1818">
                  <c:v>44.561302405993388</c:v>
                </c:pt>
                <c:pt idx="1819">
                  <c:v>36.551286122578603</c:v>
                </c:pt>
                <c:pt idx="1820">
                  <c:v>31.502996208878557</c:v>
                </c:pt>
                <c:pt idx="1821">
                  <c:v>-61.152617508075394</c:v>
                </c:pt>
                <c:pt idx="1822">
                  <c:v>-140.43898156277436</c:v>
                </c:pt>
                <c:pt idx="1823">
                  <c:v>-9.6953449109619783</c:v>
                </c:pt>
                <c:pt idx="1824">
                  <c:v>-8.1276824034334538</c:v>
                </c:pt>
                <c:pt idx="1825">
                  <c:v>-40.712945590994366</c:v>
                </c:pt>
                <c:pt idx="1826">
                  <c:v>41.781874039938543</c:v>
                </c:pt>
                <c:pt idx="1827">
                  <c:v>-51.544856681970458</c:v>
                </c:pt>
                <c:pt idx="1828">
                  <c:v>4.0033460803059597</c:v>
                </c:pt>
                <c:pt idx="1829">
                  <c:v>-187.25571840994891</c:v>
                </c:pt>
                <c:pt idx="1830">
                  <c:v>36.337119096381798</c:v>
                </c:pt>
                <c:pt idx="1831">
                  <c:v>-28.242363545317971</c:v>
                </c:pt>
                <c:pt idx="1832">
                  <c:v>-90.754446844135984</c:v>
                </c:pt>
                <c:pt idx="1833">
                  <c:v>-15.721288515406172</c:v>
                </c:pt>
                <c:pt idx="1834">
                  <c:v>40.348837209302332</c:v>
                </c:pt>
                <c:pt idx="1835">
                  <c:v>3.2797126347024914</c:v>
                </c:pt>
                <c:pt idx="1836">
                  <c:v>-83.060539292833909</c:v>
                </c:pt>
                <c:pt idx="1837">
                  <c:v>-34.200125913531394</c:v>
                </c:pt>
                <c:pt idx="1838">
                  <c:v>70.058031855784691</c:v>
                </c:pt>
                <c:pt idx="1839">
                  <c:v>-101.67395377888819</c:v>
                </c:pt>
                <c:pt idx="1840">
                  <c:v>28.647244490377375</c:v>
                </c:pt>
                <c:pt idx="1841">
                  <c:v>-4.4844973715266576</c:v>
                </c:pt>
                <c:pt idx="1842">
                  <c:v>50.076294564670008</c:v>
                </c:pt>
                <c:pt idx="1843">
                  <c:v>-11.804339607843843</c:v>
                </c:pt>
                <c:pt idx="1844">
                  <c:v>40.898876404494359</c:v>
                </c:pt>
                <c:pt idx="1845">
                  <c:v>-89.994591671173609</c:v>
                </c:pt>
                <c:pt idx="1846">
                  <c:v>39.725856697819324</c:v>
                </c:pt>
                <c:pt idx="1847">
                  <c:v>-139.7719298245614</c:v>
                </c:pt>
                <c:pt idx="1848">
                  <c:v>26.038396354846782</c:v>
                </c:pt>
                <c:pt idx="1849">
                  <c:v>-0.34748076445768561</c:v>
                </c:pt>
                <c:pt idx="1850">
                  <c:v>-44.489327072900721</c:v>
                </c:pt>
                <c:pt idx="1851">
                  <c:v>-73.932274671887455</c:v>
                </c:pt>
                <c:pt idx="1852">
                  <c:v>-30.926216640502332</c:v>
                </c:pt>
                <c:pt idx="1853">
                  <c:v>5.8733401430030767</c:v>
                </c:pt>
                <c:pt idx="1854">
                  <c:v>98.330009970089691</c:v>
                </c:pt>
                <c:pt idx="1855">
                  <c:v>25.437073820980999</c:v>
                </c:pt>
                <c:pt idx="1856">
                  <c:v>-30.759874069834012</c:v>
                </c:pt>
                <c:pt idx="1857">
                  <c:v>4.9558237357873622</c:v>
                </c:pt>
                <c:pt idx="1858">
                  <c:v>104.88012242815847</c:v>
                </c:pt>
                <c:pt idx="1859">
                  <c:v>-142.74750575594783</c:v>
                </c:pt>
                <c:pt idx="1860">
                  <c:v>88.218434152964221</c:v>
                </c:pt>
                <c:pt idx="1861">
                  <c:v>-56.727887497118246</c:v>
                </c:pt>
                <c:pt idx="1862">
                  <c:v>-27.08014076851282</c:v>
                </c:pt>
                <c:pt idx="1863">
                  <c:v>45.802729560068116</c:v>
                </c:pt>
                <c:pt idx="1864">
                  <c:v>5.2325581395348877</c:v>
                </c:pt>
                <c:pt idx="1865">
                  <c:v>-140.28475711892798</c:v>
                </c:pt>
                <c:pt idx="1866">
                  <c:v>-152.69955876454071</c:v>
                </c:pt>
                <c:pt idx="1867">
                  <c:v>36.498411577832655</c:v>
                </c:pt>
                <c:pt idx="1868">
                  <c:v>4.7654093836246432</c:v>
                </c:pt>
                <c:pt idx="1869">
                  <c:v>-85.618287634247324</c:v>
                </c:pt>
                <c:pt idx="1870">
                  <c:v>62.307534387189492</c:v>
                </c:pt>
                <c:pt idx="1871">
                  <c:v>-44.578176586128876</c:v>
                </c:pt>
                <c:pt idx="1872">
                  <c:v>46.074112464369023</c:v>
                </c:pt>
                <c:pt idx="1873">
                  <c:v>-16.445071677932106</c:v>
                </c:pt>
                <c:pt idx="1874">
                  <c:v>109.1334210141751</c:v>
                </c:pt>
                <c:pt idx="1875">
                  <c:v>4.9602040367617803</c:v>
                </c:pt>
                <c:pt idx="1876">
                  <c:v>-21.284059877613657</c:v>
                </c:pt>
                <c:pt idx="1877">
                  <c:v>6.1631037212984836</c:v>
                </c:pt>
                <c:pt idx="1878">
                  <c:v>3.9324229239363149</c:v>
                </c:pt>
                <c:pt idx="1879">
                  <c:v>8.4867534800179669</c:v>
                </c:pt>
                <c:pt idx="1880">
                  <c:v>-30.83925399644761</c:v>
                </c:pt>
                <c:pt idx="1881">
                  <c:v>25.434811037007989</c:v>
                </c:pt>
                <c:pt idx="1882">
                  <c:v>31.897575940276283</c:v>
                </c:pt>
                <c:pt idx="1883">
                  <c:v>-22.868919447109391</c:v>
                </c:pt>
                <c:pt idx="1884">
                  <c:v>-24.367418197076319</c:v>
                </c:pt>
                <c:pt idx="1885">
                  <c:v>52.845608994997264</c:v>
                </c:pt>
                <c:pt idx="1886">
                  <c:v>63.305670816044255</c:v>
                </c:pt>
                <c:pt idx="1887">
                  <c:v>10.856947763741914</c:v>
                </c:pt>
                <c:pt idx="1888">
                  <c:v>-39.980604778277353</c:v>
                </c:pt>
                <c:pt idx="1889">
                  <c:v>0.93680411579515521</c:v>
                </c:pt>
                <c:pt idx="1890">
                  <c:v>-5.4317973756484434</c:v>
                </c:pt>
                <c:pt idx="1891">
                  <c:v>-11.164347976678414</c:v>
                </c:pt>
                <c:pt idx="1892">
                  <c:v>53.765805387575597</c:v>
                </c:pt>
                <c:pt idx="1893">
                  <c:v>0</c:v>
                </c:pt>
                <c:pt idx="1894">
                  <c:v>112.73434245243715</c:v>
                </c:pt>
                <c:pt idx="1895">
                  <c:v>-1.7363236685402512</c:v>
                </c:pt>
                <c:pt idx="1896">
                  <c:v>5.2921142258317957</c:v>
                </c:pt>
                <c:pt idx="1897">
                  <c:v>35.891262915036606</c:v>
                </c:pt>
                <c:pt idx="1898">
                  <c:v>-83.685619964448136</c:v>
                </c:pt>
                <c:pt idx="1899">
                  <c:v>-10.061728395061721</c:v>
                </c:pt>
                <c:pt idx="1900">
                  <c:v>18.650267719874904</c:v>
                </c:pt>
                <c:pt idx="1901">
                  <c:v>35.014137606032051</c:v>
                </c:pt>
                <c:pt idx="1902">
                  <c:v>-26.38297872340425</c:v>
                </c:pt>
                <c:pt idx="1903">
                  <c:v>-16.028346620811817</c:v>
                </c:pt>
                <c:pt idx="1904">
                  <c:v>6.3198324022346242</c:v>
                </c:pt>
                <c:pt idx="1905">
                  <c:v>-5.7922404618311987</c:v>
                </c:pt>
                <c:pt idx="1906">
                  <c:v>38.399360727786814</c:v>
                </c:pt>
                <c:pt idx="1907">
                  <c:v>-3.8055348978750203</c:v>
                </c:pt>
                <c:pt idx="1908">
                  <c:v>7.2244747511979313</c:v>
                </c:pt>
                <c:pt idx="1909">
                  <c:v>-54.294975688816862</c:v>
                </c:pt>
                <c:pt idx="1910">
                  <c:v>-29.592945118471192</c:v>
                </c:pt>
                <c:pt idx="1911">
                  <c:v>-34.238363892806774</c:v>
                </c:pt>
                <c:pt idx="1912">
                  <c:v>-7.2555649478726423</c:v>
                </c:pt>
                <c:pt idx="1913">
                  <c:v>-88.459414688017674</c:v>
                </c:pt>
                <c:pt idx="1914">
                  <c:v>-108.74967702534471</c:v>
                </c:pt>
                <c:pt idx="1915">
                  <c:v>-35.037794575366831</c:v>
                </c:pt>
                <c:pt idx="1916">
                  <c:v>-31.669561490571141</c:v>
                </c:pt>
                <c:pt idx="1917">
                  <c:v>-30.033393921460885</c:v>
                </c:pt>
                <c:pt idx="1918">
                  <c:v>-46.283783783783804</c:v>
                </c:pt>
                <c:pt idx="1919">
                  <c:v>-63.380359307836443</c:v>
                </c:pt>
                <c:pt idx="1920">
                  <c:v>40.583258521722541</c:v>
                </c:pt>
                <c:pt idx="1921">
                  <c:v>45.241172868902652</c:v>
                </c:pt>
                <c:pt idx="1922">
                  <c:v>9.3872562951173961</c:v>
                </c:pt>
                <c:pt idx="1923">
                  <c:v>24.972617743702102</c:v>
                </c:pt>
                <c:pt idx="1924">
                  <c:v>-19.045826431762293</c:v>
                </c:pt>
                <c:pt idx="1925">
                  <c:v>17.332513829133376</c:v>
                </c:pt>
                <c:pt idx="1926">
                  <c:v>6.6353035424526183</c:v>
                </c:pt>
                <c:pt idx="1927">
                  <c:v>-11.870909501241243</c:v>
                </c:pt>
                <c:pt idx="1928">
                  <c:v>-26.48303430614763</c:v>
                </c:pt>
                <c:pt idx="1929">
                  <c:v>-15.174282547111716</c:v>
                </c:pt>
                <c:pt idx="1930">
                  <c:v>149.88317757009344</c:v>
                </c:pt>
                <c:pt idx="1931">
                  <c:v>25.619834710743788</c:v>
                </c:pt>
                <c:pt idx="1932">
                  <c:v>-15.145631067961176</c:v>
                </c:pt>
                <c:pt idx="1933">
                  <c:v>-9.123966942148769</c:v>
                </c:pt>
                <c:pt idx="1934">
                  <c:v>8.4720121028744302</c:v>
                </c:pt>
                <c:pt idx="1935">
                  <c:v>-57.709335899903749</c:v>
                </c:pt>
                <c:pt idx="1936">
                  <c:v>40.50877765157054</c:v>
                </c:pt>
                <c:pt idx="1937">
                  <c:v>-10.20344612829561</c:v>
                </c:pt>
                <c:pt idx="1938">
                  <c:v>58.647899338878233</c:v>
                </c:pt>
                <c:pt idx="1939">
                  <c:v>-19.306211643396466</c:v>
                </c:pt>
                <c:pt idx="1940">
                  <c:v>33.719850893607003</c:v>
                </c:pt>
                <c:pt idx="1941">
                  <c:v>-31.286833529778846</c:v>
                </c:pt>
                <c:pt idx="1942">
                  <c:v>48.555590362430365</c:v>
                </c:pt>
                <c:pt idx="1943">
                  <c:v>-20.369435752498219</c:v>
                </c:pt>
                <c:pt idx="1944">
                  <c:v>10.596658711217174</c:v>
                </c:pt>
                <c:pt idx="1945">
                  <c:v>-27.251268735984894</c:v>
                </c:pt>
                <c:pt idx="1946">
                  <c:v>24.174311926605498</c:v>
                </c:pt>
                <c:pt idx="1947">
                  <c:v>-48.342660352991828</c:v>
                </c:pt>
                <c:pt idx="1948">
                  <c:v>125.61138283681635</c:v>
                </c:pt>
                <c:pt idx="1949">
                  <c:v>-19.196535963435167</c:v>
                </c:pt>
                <c:pt idx="1950">
                  <c:v>-38.584552568900989</c:v>
                </c:pt>
                <c:pt idx="1951">
                  <c:v>-13.748139327180695</c:v>
                </c:pt>
                <c:pt idx="1952">
                  <c:v>12.088993896436307</c:v>
                </c:pt>
                <c:pt idx="1953">
                  <c:v>-35.048169556840065</c:v>
                </c:pt>
                <c:pt idx="1954">
                  <c:v>-12.928895866540415</c:v>
                </c:pt>
                <c:pt idx="1955">
                  <c:v>-85.323543376517662</c:v>
                </c:pt>
                <c:pt idx="1956">
                  <c:v>-111.64204196437231</c:v>
                </c:pt>
                <c:pt idx="1957">
                  <c:v>-54.363657276282083</c:v>
                </c:pt>
                <c:pt idx="1958">
                  <c:v>-10.130380230211102</c:v>
                </c:pt>
                <c:pt idx="1959">
                  <c:v>-43.296881328473063</c:v>
                </c:pt>
                <c:pt idx="1960">
                  <c:v>-68.930390492359948</c:v>
                </c:pt>
                <c:pt idx="1961">
                  <c:v>-10.924008968182051</c:v>
                </c:pt>
                <c:pt idx="1962">
                  <c:v>-61.009332872450727</c:v>
                </c:pt>
                <c:pt idx="1963">
                  <c:v>7.8624849636512693</c:v>
                </c:pt>
                <c:pt idx="1964">
                  <c:v>29.484164314832242</c:v>
                </c:pt>
                <c:pt idx="1965">
                  <c:v>-80.593363013954871</c:v>
                </c:pt>
                <c:pt idx="1966">
                  <c:v>27.894023784434722</c:v>
                </c:pt>
                <c:pt idx="1967">
                  <c:v>6.2538644996025141</c:v>
                </c:pt>
                <c:pt idx="1968">
                  <c:v>-111.36337706788363</c:v>
                </c:pt>
                <c:pt idx="1969">
                  <c:v>37.324003754586556</c:v>
                </c:pt>
                <c:pt idx="1970">
                  <c:v>26.333059885151755</c:v>
                </c:pt>
                <c:pt idx="1971">
                  <c:v>-44.379527927085775</c:v>
                </c:pt>
                <c:pt idx="1972">
                  <c:v>-18.090609813450385</c:v>
                </c:pt>
                <c:pt idx="1973">
                  <c:v>-5.3731343283582191</c:v>
                </c:pt>
                <c:pt idx="1974">
                  <c:v>-10.071841104380894</c:v>
                </c:pt>
                <c:pt idx="1975">
                  <c:v>52.387607733519701</c:v>
                </c:pt>
                <c:pt idx="1976">
                  <c:v>163.38328562608746</c:v>
                </c:pt>
                <c:pt idx="1977">
                  <c:v>-32.383878974116556</c:v>
                </c:pt>
                <c:pt idx="1978">
                  <c:v>-64.133844545137691</c:v>
                </c:pt>
                <c:pt idx="1979">
                  <c:v>65.192561136330369</c:v>
                </c:pt>
                <c:pt idx="1980">
                  <c:v>14.148562988491619</c:v>
                </c:pt>
                <c:pt idx="1981">
                  <c:v>68.677528254806987</c:v>
                </c:pt>
                <c:pt idx="1982">
                  <c:v>-136.73200316427881</c:v>
                </c:pt>
                <c:pt idx="1983">
                  <c:v>-7.9419400519235239</c:v>
                </c:pt>
                <c:pt idx="1984">
                  <c:v>-40.604938271604937</c:v>
                </c:pt>
                <c:pt idx="1985">
                  <c:v>17.411325451151214</c:v>
                </c:pt>
                <c:pt idx="1986">
                  <c:v>-61.723098424461057</c:v>
                </c:pt>
                <c:pt idx="1987">
                  <c:v>-63.100634632819578</c:v>
                </c:pt>
                <c:pt idx="1988">
                  <c:v>-69.876814818953164</c:v>
                </c:pt>
                <c:pt idx="1989">
                  <c:v>-27.157844539818797</c:v>
                </c:pt>
                <c:pt idx="1990">
                  <c:v>8.3690280065897866</c:v>
                </c:pt>
                <c:pt idx="1991">
                  <c:v>21.054613935969883</c:v>
                </c:pt>
                <c:pt idx="1992">
                  <c:v>-130.46601584085465</c:v>
                </c:pt>
                <c:pt idx="1993">
                  <c:v>-47.931167826759491</c:v>
                </c:pt>
                <c:pt idx="1994">
                  <c:v>-24.510056067074743</c:v>
                </c:pt>
                <c:pt idx="1995">
                  <c:v>82.281763180639587</c:v>
                </c:pt>
                <c:pt idx="1996">
                  <c:v>120.40464916056823</c:v>
                </c:pt>
                <c:pt idx="1997">
                  <c:v>36.020692102265315</c:v>
                </c:pt>
                <c:pt idx="1998">
                  <c:v>161.59225389994623</c:v>
                </c:pt>
                <c:pt idx="1999">
                  <c:v>-16.965657913907449</c:v>
                </c:pt>
                <c:pt idx="2000">
                  <c:v>-46.721853428896338</c:v>
                </c:pt>
                <c:pt idx="2001">
                  <c:v>-4.0981983765590826</c:v>
                </c:pt>
                <c:pt idx="2002">
                  <c:v>24.292368326764574</c:v>
                </c:pt>
                <c:pt idx="2003">
                  <c:v>-132.67933782955242</c:v>
                </c:pt>
                <c:pt idx="2004">
                  <c:v>-25.568140826780194</c:v>
                </c:pt>
                <c:pt idx="2005">
                  <c:v>31.044019359299398</c:v>
                </c:pt>
                <c:pt idx="2006">
                  <c:v>-82.559563047367931</c:v>
                </c:pt>
                <c:pt idx="2007">
                  <c:v>-115.10305214551188</c:v>
                </c:pt>
                <c:pt idx="2008">
                  <c:v>-3.6246550137994404</c:v>
                </c:pt>
                <c:pt idx="2009">
                  <c:v>-133.39453026082555</c:v>
                </c:pt>
                <c:pt idx="2010">
                  <c:v>-71.106622906673408</c:v>
                </c:pt>
                <c:pt idx="2011">
                  <c:v>56.786401206009259</c:v>
                </c:pt>
                <c:pt idx="2012">
                  <c:v>45.106671181848952</c:v>
                </c:pt>
                <c:pt idx="2013">
                  <c:v>146.2435162928557</c:v>
                </c:pt>
                <c:pt idx="2014">
                  <c:v>-76.3185108583247</c:v>
                </c:pt>
                <c:pt idx="2015">
                  <c:v>-38.29105473965285</c:v>
                </c:pt>
                <c:pt idx="2016">
                  <c:v>-124.12379585980734</c:v>
                </c:pt>
                <c:pt idx="2017">
                  <c:v>-40.414773090955634</c:v>
                </c:pt>
                <c:pt idx="2018">
                  <c:v>-22.26445832202009</c:v>
                </c:pt>
                <c:pt idx="2019">
                  <c:v>-63.474347434743464</c:v>
                </c:pt>
                <c:pt idx="2020">
                  <c:v>-79.836987723173252</c:v>
                </c:pt>
                <c:pt idx="2021">
                  <c:v>-105.6520366277234</c:v>
                </c:pt>
                <c:pt idx="2022">
                  <c:v>4.4547359135516444</c:v>
                </c:pt>
                <c:pt idx="2023">
                  <c:v>-66.187728182781768</c:v>
                </c:pt>
                <c:pt idx="2024">
                  <c:v>1.7584994138335333</c:v>
                </c:pt>
                <c:pt idx="2025">
                  <c:v>42.815356489945174</c:v>
                </c:pt>
                <c:pt idx="2026">
                  <c:v>-111.13871635610766</c:v>
                </c:pt>
                <c:pt idx="2027">
                  <c:v>-3.8220114381364283</c:v>
                </c:pt>
                <c:pt idx="2028">
                  <c:v>-1.5411558669001693</c:v>
                </c:pt>
                <c:pt idx="2029">
                  <c:v>18.981259010091293</c:v>
                </c:pt>
                <c:pt idx="2030">
                  <c:v>-38.344226579520694</c:v>
                </c:pt>
                <c:pt idx="2031">
                  <c:v>21.697824088262337</c:v>
                </c:pt>
                <c:pt idx="2032">
                  <c:v>84.946807166502424</c:v>
                </c:pt>
                <c:pt idx="2033">
                  <c:v>-66.69847834155135</c:v>
                </c:pt>
                <c:pt idx="2034">
                  <c:v>-62.784884575797662</c:v>
                </c:pt>
                <c:pt idx="2035">
                  <c:v>-46.434764867897599</c:v>
                </c:pt>
                <c:pt idx="2036">
                  <c:v>15.816326530612258</c:v>
                </c:pt>
                <c:pt idx="2037">
                  <c:v>-66.201400718003697</c:v>
                </c:pt>
                <c:pt idx="2038">
                  <c:v>-110.23622047244095</c:v>
                </c:pt>
                <c:pt idx="2039">
                  <c:v>-5.9177193812064957</c:v>
                </c:pt>
                <c:pt idx="2040">
                  <c:v>-137.57225433526011</c:v>
                </c:pt>
                <c:pt idx="2041">
                  <c:v>-54.778837814397235</c:v>
                </c:pt>
                <c:pt idx="2042">
                  <c:v>-21.303683585129875</c:v>
                </c:pt>
                <c:pt idx="2043">
                  <c:v>-62.632432948363061</c:v>
                </c:pt>
                <c:pt idx="2044">
                  <c:v>-62.927600749765702</c:v>
                </c:pt>
                <c:pt idx="2045">
                  <c:v>32.30507868383404</c:v>
                </c:pt>
                <c:pt idx="2046">
                  <c:v>74.860622694913786</c:v>
                </c:pt>
                <c:pt idx="2047">
                  <c:v>-143.24065196548418</c:v>
                </c:pt>
                <c:pt idx="2048">
                  <c:v>-35.810581938893051</c:v>
                </c:pt>
                <c:pt idx="2049">
                  <c:v>-103.3170344918726</c:v>
                </c:pt>
                <c:pt idx="2050">
                  <c:v>-114.07198158610588</c:v>
                </c:pt>
                <c:pt idx="2051">
                  <c:v>36.480094599921159</c:v>
                </c:pt>
                <c:pt idx="2052">
                  <c:v>-76.026909936247407</c:v>
                </c:pt>
                <c:pt idx="2053">
                  <c:v>123.64473905960335</c:v>
                </c:pt>
                <c:pt idx="2054">
                  <c:v>-24.114735372509216</c:v>
                </c:pt>
                <c:pt idx="2055">
                  <c:v>37.485779294653014</c:v>
                </c:pt>
                <c:pt idx="2056">
                  <c:v>-156.9120287253142</c:v>
                </c:pt>
                <c:pt idx="2057">
                  <c:v>-1.2004072810417767</c:v>
                </c:pt>
                <c:pt idx="2058">
                  <c:v>-22.78474623324837</c:v>
                </c:pt>
                <c:pt idx="2059">
                  <c:v>-30.451675570665373</c:v>
                </c:pt>
                <c:pt idx="2060">
                  <c:v>-21.009648830948834</c:v>
                </c:pt>
                <c:pt idx="2061">
                  <c:v>-92.652418004530674</c:v>
                </c:pt>
                <c:pt idx="2062">
                  <c:v>-78.86009333730513</c:v>
                </c:pt>
                <c:pt idx="2063">
                  <c:v>-77.335025380710661</c:v>
                </c:pt>
                <c:pt idx="2064">
                  <c:v>-20.08918699786247</c:v>
                </c:pt>
                <c:pt idx="2065">
                  <c:v>0.87033923449709505</c:v>
                </c:pt>
                <c:pt idx="2066">
                  <c:v>46.241862300256457</c:v>
                </c:pt>
                <c:pt idx="2067">
                  <c:v>-40.716523634382241</c:v>
                </c:pt>
                <c:pt idx="2068">
                  <c:v>-17.646496510849829</c:v>
                </c:pt>
                <c:pt idx="2069">
                  <c:v>-12.379310344827587</c:v>
                </c:pt>
                <c:pt idx="2070">
                  <c:v>145.18064598493555</c:v>
                </c:pt>
                <c:pt idx="2071">
                  <c:v>44.784248010054483</c:v>
                </c:pt>
                <c:pt idx="2072">
                  <c:v>74.990654205607484</c:v>
                </c:pt>
                <c:pt idx="2073">
                  <c:v>15.322520367740509</c:v>
                </c:pt>
                <c:pt idx="2074">
                  <c:v>55.783722393603171</c:v>
                </c:pt>
                <c:pt idx="2075">
                  <c:v>-134.1650002751839</c:v>
                </c:pt>
                <c:pt idx="2076">
                  <c:v>-31.122377129981686</c:v>
                </c:pt>
                <c:pt idx="2077">
                  <c:v>-59.403469218735637</c:v>
                </c:pt>
                <c:pt idx="2078">
                  <c:v>13.819201121233334</c:v>
                </c:pt>
                <c:pt idx="2079">
                  <c:v>-43.00447724899513</c:v>
                </c:pt>
                <c:pt idx="2080">
                  <c:v>86.914859177727408</c:v>
                </c:pt>
                <c:pt idx="2081">
                  <c:v>93.746315845881782</c:v>
                </c:pt>
                <c:pt idx="2082">
                  <c:v>-80.525362318840578</c:v>
                </c:pt>
                <c:pt idx="2083">
                  <c:v>-27.579760717846455</c:v>
                </c:pt>
                <c:pt idx="2084">
                  <c:v>-35.711120957022615</c:v>
                </c:pt>
                <c:pt idx="2085">
                  <c:v>-40.960313571778528</c:v>
                </c:pt>
                <c:pt idx="2086">
                  <c:v>-30.06129841181388</c:v>
                </c:pt>
                <c:pt idx="2087">
                  <c:v>-89.712892276397852</c:v>
                </c:pt>
                <c:pt idx="2088">
                  <c:v>-57.972309066547552</c:v>
                </c:pt>
                <c:pt idx="2089">
                  <c:v>-76.755370310997108</c:v>
                </c:pt>
                <c:pt idx="2090">
                  <c:v>-8.9334300743696531</c:v>
                </c:pt>
                <c:pt idx="2091">
                  <c:v>-57.254222607189263</c:v>
                </c:pt>
                <c:pt idx="2092">
                  <c:v>23.002773405291947</c:v>
                </c:pt>
                <c:pt idx="2093">
                  <c:v>76.649521277620465</c:v>
                </c:pt>
                <c:pt idx="2094">
                  <c:v>-43.037571217976819</c:v>
                </c:pt>
                <c:pt idx="2095">
                  <c:v>-98.854708944628484</c:v>
                </c:pt>
                <c:pt idx="2096">
                  <c:v>-18.180605575563561</c:v>
                </c:pt>
                <c:pt idx="2097">
                  <c:v>-90.950512593342609</c:v>
                </c:pt>
                <c:pt idx="2098">
                  <c:v>-52.791846909597496</c:v>
                </c:pt>
                <c:pt idx="2099">
                  <c:v>-20.851528384279476</c:v>
                </c:pt>
                <c:pt idx="2100">
                  <c:v>-75.827404339669386</c:v>
                </c:pt>
                <c:pt idx="2101">
                  <c:v>72.48670998227999</c:v>
                </c:pt>
                <c:pt idx="2102">
                  <c:v>98.630136986301352</c:v>
                </c:pt>
                <c:pt idx="2103">
                  <c:v>-29.742427776481946</c:v>
                </c:pt>
                <c:pt idx="2104">
                  <c:v>-29.862215156332809</c:v>
                </c:pt>
                <c:pt idx="2105">
                  <c:v>-180.76182757572687</c:v>
                </c:pt>
                <c:pt idx="2106">
                  <c:v>-102.09300729693254</c:v>
                </c:pt>
                <c:pt idx="2107">
                  <c:v>-31.366532924238868</c:v>
                </c:pt>
                <c:pt idx="2108">
                  <c:v>-43.08424959731073</c:v>
                </c:pt>
                <c:pt idx="2109">
                  <c:v>-61.142999750436729</c:v>
                </c:pt>
                <c:pt idx="2110">
                  <c:v>-7.3856602171836698</c:v>
                </c:pt>
                <c:pt idx="2111">
                  <c:v>-36.189320388349529</c:v>
                </c:pt>
                <c:pt idx="2112">
                  <c:v>69.221381498657593</c:v>
                </c:pt>
                <c:pt idx="2113">
                  <c:v>-36.476207323545026</c:v>
                </c:pt>
                <c:pt idx="2114">
                  <c:v>0.70844021008915092</c:v>
                </c:pt>
                <c:pt idx="2115">
                  <c:v>9.3218373843202471</c:v>
                </c:pt>
                <c:pt idx="2116">
                  <c:v>-29.71201200221779</c:v>
                </c:pt>
                <c:pt idx="2117">
                  <c:v>49.178935447338603</c:v>
                </c:pt>
                <c:pt idx="2118">
                  <c:v>-0.4224018643944305</c:v>
                </c:pt>
                <c:pt idx="2119">
                  <c:v>12.552532625525316</c:v>
                </c:pt>
                <c:pt idx="2120">
                  <c:v>-38.556919395300753</c:v>
                </c:pt>
                <c:pt idx="2121">
                  <c:v>-48.124753257007484</c:v>
                </c:pt>
                <c:pt idx="2122">
                  <c:v>-129.42658324557601</c:v>
                </c:pt>
                <c:pt idx="2123">
                  <c:v>-24.457413445762114</c:v>
                </c:pt>
                <c:pt idx="2124">
                  <c:v>-153.31993537455176</c:v>
                </c:pt>
                <c:pt idx="2125">
                  <c:v>-25.461143029936494</c:v>
                </c:pt>
                <c:pt idx="2126">
                  <c:v>-23.445278546029243</c:v>
                </c:pt>
                <c:pt idx="2127">
                  <c:v>125.54140127388536</c:v>
                </c:pt>
                <c:pt idx="2128">
                  <c:v>-84.723015419760131</c:v>
                </c:pt>
                <c:pt idx="2129">
                  <c:v>45.592790763165283</c:v>
                </c:pt>
                <c:pt idx="2130">
                  <c:v>-36.746522411128268</c:v>
                </c:pt>
                <c:pt idx="2131">
                  <c:v>-32.288964278587116</c:v>
                </c:pt>
                <c:pt idx="2132">
                  <c:v>-32.127894156560075</c:v>
                </c:pt>
                <c:pt idx="2133">
                  <c:v>-60.66881683924629</c:v>
                </c:pt>
                <c:pt idx="2134">
                  <c:v>-168.03984165496104</c:v>
                </c:pt>
                <c:pt idx="2135">
                  <c:v>-154.72523626181311</c:v>
                </c:pt>
                <c:pt idx="2136">
                  <c:v>-143.31983805668017</c:v>
                </c:pt>
                <c:pt idx="2137">
                  <c:v>-109.64662535588678</c:v>
                </c:pt>
                <c:pt idx="2138">
                  <c:v>55.53977272727272</c:v>
                </c:pt>
                <c:pt idx="2139">
                  <c:v>2.1372595582997178</c:v>
                </c:pt>
                <c:pt idx="2140">
                  <c:v>8.2657200811358962</c:v>
                </c:pt>
                <c:pt idx="2141">
                  <c:v>47.071557426337932</c:v>
                </c:pt>
                <c:pt idx="2142">
                  <c:v>-16.555885954171771</c:v>
                </c:pt>
                <c:pt idx="2143">
                  <c:v>73.629116676060903</c:v>
                </c:pt>
                <c:pt idx="2144">
                  <c:v>-77.570556197392307</c:v>
                </c:pt>
                <c:pt idx="2145">
                  <c:v>-62.701836558609642</c:v>
                </c:pt>
                <c:pt idx="2146">
                  <c:v>27.307137707281896</c:v>
                </c:pt>
                <c:pt idx="2147">
                  <c:v>-1.0885999395222257</c:v>
                </c:pt>
                <c:pt idx="2148">
                  <c:v>-43.444382991183261</c:v>
                </c:pt>
                <c:pt idx="2149">
                  <c:v>153.24705249817583</c:v>
                </c:pt>
                <c:pt idx="2150">
                  <c:v>-60.570789031897021</c:v>
                </c:pt>
                <c:pt idx="2151">
                  <c:v>-112.46979968767951</c:v>
                </c:pt>
                <c:pt idx="2152">
                  <c:v>43.556483276179137</c:v>
                </c:pt>
                <c:pt idx="2153">
                  <c:v>-48.447189684024011</c:v>
                </c:pt>
                <c:pt idx="2154">
                  <c:v>34.451061626100454</c:v>
                </c:pt>
                <c:pt idx="2155">
                  <c:v>-10.102638253490397</c:v>
                </c:pt>
                <c:pt idx="2156">
                  <c:v>-90.061171340318566</c:v>
                </c:pt>
                <c:pt idx="2157">
                  <c:v>-128.72013848817079</c:v>
                </c:pt>
                <c:pt idx="2158">
                  <c:v>-9.8426637394804288</c:v>
                </c:pt>
                <c:pt idx="2159">
                  <c:v>102.63337830096282</c:v>
                </c:pt>
                <c:pt idx="2160">
                  <c:v>-81.064674293719349</c:v>
                </c:pt>
                <c:pt idx="2161">
                  <c:v>-1.9543973941368051</c:v>
                </c:pt>
                <c:pt idx="2162">
                  <c:v>5.3637923099451825</c:v>
                </c:pt>
                <c:pt idx="2163">
                  <c:v>37.152698048220458</c:v>
                </c:pt>
                <c:pt idx="2164">
                  <c:v>1.1521593696573404</c:v>
                </c:pt>
                <c:pt idx="2165">
                  <c:v>-8.3049798948345313</c:v>
                </c:pt>
                <c:pt idx="2166">
                  <c:v>15.787699453142551</c:v>
                </c:pt>
                <c:pt idx="2167">
                  <c:v>-26.089058647198158</c:v>
                </c:pt>
                <c:pt idx="2168">
                  <c:v>-14.301813338797245</c:v>
                </c:pt>
                <c:pt idx="2169">
                  <c:v>-50.246305418719203</c:v>
                </c:pt>
                <c:pt idx="2170">
                  <c:v>24.260102447353432</c:v>
                </c:pt>
                <c:pt idx="2171">
                  <c:v>22.684106790897687</c:v>
                </c:pt>
                <c:pt idx="2172">
                  <c:v>-62.515678193872077</c:v>
                </c:pt>
                <c:pt idx="2173">
                  <c:v>-120.51757841570993</c:v>
                </c:pt>
                <c:pt idx="2174">
                  <c:v>-177.58784425451091</c:v>
                </c:pt>
                <c:pt idx="2175">
                  <c:v>-74.369117446460237</c:v>
                </c:pt>
                <c:pt idx="2176">
                  <c:v>-8.4533598701094661</c:v>
                </c:pt>
                <c:pt idx="2177">
                  <c:v>-63.544830595224113</c:v>
                </c:pt>
                <c:pt idx="2178">
                  <c:v>31.262288635469929</c:v>
                </c:pt>
                <c:pt idx="2179">
                  <c:v>-45.02115010860868</c:v>
                </c:pt>
                <c:pt idx="2180">
                  <c:v>-50.396982929734037</c:v>
                </c:pt>
                <c:pt idx="2181">
                  <c:v>-77.593244194229413</c:v>
                </c:pt>
                <c:pt idx="2182">
                  <c:v>11.84387617765816</c:v>
                </c:pt>
                <c:pt idx="2183">
                  <c:v>86.842105263157862</c:v>
                </c:pt>
                <c:pt idx="2184">
                  <c:v>-78.67482465303685</c:v>
                </c:pt>
                <c:pt idx="2185">
                  <c:v>-27.33657203974073</c:v>
                </c:pt>
                <c:pt idx="2186">
                  <c:v>-0.93519047264359756</c:v>
                </c:pt>
                <c:pt idx="2187">
                  <c:v>-140.88616435167222</c:v>
                </c:pt>
                <c:pt idx="2188">
                  <c:v>-26.493587738504857</c:v>
                </c:pt>
                <c:pt idx="2189">
                  <c:v>-151.12608618549388</c:v>
                </c:pt>
                <c:pt idx="2190">
                  <c:v>26.574669384768157</c:v>
                </c:pt>
                <c:pt idx="2191">
                  <c:v>-151.79914381580471</c:v>
                </c:pt>
                <c:pt idx="2192">
                  <c:v>6.9625686813186576</c:v>
                </c:pt>
                <c:pt idx="2193">
                  <c:v>-36.613982628506335</c:v>
                </c:pt>
                <c:pt idx="2194">
                  <c:v>-140.01743679163036</c:v>
                </c:pt>
                <c:pt idx="2195">
                  <c:v>-109.12547528517111</c:v>
                </c:pt>
                <c:pt idx="2196">
                  <c:v>-5.3160751565762041</c:v>
                </c:pt>
                <c:pt idx="2197">
                  <c:v>-116.93762932308603</c:v>
                </c:pt>
                <c:pt idx="2198">
                  <c:v>111.40401146131802</c:v>
                </c:pt>
                <c:pt idx="2199">
                  <c:v>-177.14423192589919</c:v>
                </c:pt>
                <c:pt idx="2200">
                  <c:v>-5.7760489069254106</c:v>
                </c:pt>
                <c:pt idx="2201">
                  <c:v>-6.8307858785337316</c:v>
                </c:pt>
                <c:pt idx="2202">
                  <c:v>-87.204366282595515</c:v>
                </c:pt>
                <c:pt idx="2203">
                  <c:v>-21.148190768443953</c:v>
                </c:pt>
                <c:pt idx="2204">
                  <c:v>93.245469522240512</c:v>
                </c:pt>
                <c:pt idx="2205">
                  <c:v>-28.981903577842246</c:v>
                </c:pt>
                <c:pt idx="2206">
                  <c:v>67.569679604063538</c:v>
                </c:pt>
                <c:pt idx="2207">
                  <c:v>-67.349318193339059</c:v>
                </c:pt>
                <c:pt idx="2208">
                  <c:v>-31.719475811020061</c:v>
                </c:pt>
                <c:pt idx="2209">
                  <c:v>-22.233519742416547</c:v>
                </c:pt>
                <c:pt idx="2210">
                  <c:v>-107.36633248106595</c:v>
                </c:pt>
                <c:pt idx="2211">
                  <c:v>-26.126023006924981</c:v>
                </c:pt>
                <c:pt idx="2212">
                  <c:v>6.6173882435762152</c:v>
                </c:pt>
                <c:pt idx="2213">
                  <c:v>9.2168976456837584</c:v>
                </c:pt>
                <c:pt idx="2214">
                  <c:v>-42.739826023480731</c:v>
                </c:pt>
                <c:pt idx="2215">
                  <c:v>34.277087898709539</c:v>
                </c:pt>
                <c:pt idx="2216">
                  <c:v>27.445335526766769</c:v>
                </c:pt>
                <c:pt idx="2217">
                  <c:v>-65.866935483870975</c:v>
                </c:pt>
                <c:pt idx="2218">
                  <c:v>-23.605181272161502</c:v>
                </c:pt>
                <c:pt idx="2219">
                  <c:v>-54.978837157496088</c:v>
                </c:pt>
                <c:pt idx="2220">
                  <c:v>71.180096873623938</c:v>
                </c:pt>
                <c:pt idx="2221">
                  <c:v>-5.3957347507616475</c:v>
                </c:pt>
                <c:pt idx="2222">
                  <c:v>-25.476735316552265</c:v>
                </c:pt>
                <c:pt idx="2223">
                  <c:v>-25.071341214838981</c:v>
                </c:pt>
                <c:pt idx="2224">
                  <c:v>-38.305383936451875</c:v>
                </c:pt>
                <c:pt idx="2225">
                  <c:v>-30.120823872851105</c:v>
                </c:pt>
                <c:pt idx="2226">
                  <c:v>-45.795127063138608</c:v>
                </c:pt>
                <c:pt idx="2227">
                  <c:v>14.375273363464061</c:v>
                </c:pt>
                <c:pt idx="2228">
                  <c:v>-121.99199365756736</c:v>
                </c:pt>
                <c:pt idx="2229">
                  <c:v>-27.368303071060296</c:v>
                </c:pt>
                <c:pt idx="2230">
                  <c:v>-84.474002418379683</c:v>
                </c:pt>
                <c:pt idx="2231">
                  <c:v>15.119608793338898</c:v>
                </c:pt>
                <c:pt idx="2232">
                  <c:v>8.5714285714285836</c:v>
                </c:pt>
                <c:pt idx="2233">
                  <c:v>-61.605415860735008</c:v>
                </c:pt>
                <c:pt idx="2234">
                  <c:v>-39.341495035979364</c:v>
                </c:pt>
                <c:pt idx="2235">
                  <c:v>-9.4195342370524884</c:v>
                </c:pt>
                <c:pt idx="2236">
                  <c:v>-103.86949742113471</c:v>
                </c:pt>
                <c:pt idx="2237">
                  <c:v>-74.143999254131415</c:v>
                </c:pt>
                <c:pt idx="2238">
                  <c:v>0</c:v>
                </c:pt>
                <c:pt idx="2239">
                  <c:v>20.98839239734582</c:v>
                </c:pt>
                <c:pt idx="2240">
                  <c:v>-41.574803149606311</c:v>
                </c:pt>
                <c:pt idx="2241">
                  <c:v>41.342644723280785</c:v>
                </c:pt>
                <c:pt idx="2242">
                  <c:v>-123.61889002036661</c:v>
                </c:pt>
                <c:pt idx="2243">
                  <c:v>3.7966779068315191</c:v>
                </c:pt>
                <c:pt idx="2244">
                  <c:v>-3.6369874764110648</c:v>
                </c:pt>
                <c:pt idx="2245">
                  <c:v>47.45799108820529</c:v>
                </c:pt>
                <c:pt idx="2246">
                  <c:v>34.989106753812621</c:v>
                </c:pt>
                <c:pt idx="2247">
                  <c:v>-55.429378054946909</c:v>
                </c:pt>
                <c:pt idx="2248">
                  <c:v>33.717958646325428</c:v>
                </c:pt>
                <c:pt idx="2249">
                  <c:v>-58.819003654548965</c:v>
                </c:pt>
                <c:pt idx="2250">
                  <c:v>-13.215042372881356</c:v>
                </c:pt>
                <c:pt idx="2251">
                  <c:v>-92.952546421978496</c:v>
                </c:pt>
                <c:pt idx="2252">
                  <c:v>-68.388432287810048</c:v>
                </c:pt>
                <c:pt idx="2253">
                  <c:v>53.819709702062653</c:v>
                </c:pt>
                <c:pt idx="2254">
                  <c:v>-99.857685009487668</c:v>
                </c:pt>
                <c:pt idx="2255">
                  <c:v>-46.496229971724773</c:v>
                </c:pt>
                <c:pt idx="2256">
                  <c:v>3.1592356687898189</c:v>
                </c:pt>
                <c:pt idx="2257">
                  <c:v>146.91704035874437</c:v>
                </c:pt>
                <c:pt idx="2258">
                  <c:v>-134.556107502229</c:v>
                </c:pt>
                <c:pt idx="2259">
                  <c:v>-55.186463697583633</c:v>
                </c:pt>
                <c:pt idx="2260">
                  <c:v>-117.11223149599627</c:v>
                </c:pt>
                <c:pt idx="2261">
                  <c:v>-62.329464467521888</c:v>
                </c:pt>
                <c:pt idx="2262">
                  <c:v>-77.30456814963857</c:v>
                </c:pt>
                <c:pt idx="2263">
                  <c:v>-114.20221169036336</c:v>
                </c:pt>
                <c:pt idx="2264">
                  <c:v>57.700650759219059</c:v>
                </c:pt>
                <c:pt idx="2265">
                  <c:v>-134.30099312452253</c:v>
                </c:pt>
                <c:pt idx="2266">
                  <c:v>-6.0346820809248527</c:v>
                </c:pt>
                <c:pt idx="2267">
                  <c:v>19.672437997192333</c:v>
                </c:pt>
                <c:pt idx="2268">
                  <c:v>-4.1033532089504376</c:v>
                </c:pt>
                <c:pt idx="2269">
                  <c:v>39.848556554661627</c:v>
                </c:pt>
                <c:pt idx="2270">
                  <c:v>50.466128029832191</c:v>
                </c:pt>
                <c:pt idx="2271">
                  <c:v>-4.8422473426691397</c:v>
                </c:pt>
                <c:pt idx="2272">
                  <c:v>27.504416328479351</c:v>
                </c:pt>
                <c:pt idx="2273">
                  <c:v>124.2211055276382</c:v>
                </c:pt>
                <c:pt idx="2274">
                  <c:v>14.618067166674649</c:v>
                </c:pt>
                <c:pt idx="2275">
                  <c:v>-11.728916680750388</c:v>
                </c:pt>
                <c:pt idx="2276">
                  <c:v>-59.605399792315666</c:v>
                </c:pt>
                <c:pt idx="2277">
                  <c:v>19.959872699598748</c:v>
                </c:pt>
                <c:pt idx="2278">
                  <c:v>-61.760336717009153</c:v>
                </c:pt>
                <c:pt idx="2279">
                  <c:v>-21.405189473100165</c:v>
                </c:pt>
                <c:pt idx="2280">
                  <c:v>-5.1803990559575084</c:v>
                </c:pt>
                <c:pt idx="2281">
                  <c:v>15.596404567171447</c:v>
                </c:pt>
                <c:pt idx="2282">
                  <c:v>-0.66929809507465166</c:v>
                </c:pt>
                <c:pt idx="2283">
                  <c:v>18.174100239531839</c:v>
                </c:pt>
                <c:pt idx="2284">
                  <c:v>-92.513110148156841</c:v>
                </c:pt>
                <c:pt idx="2285">
                  <c:v>-21.45788339550657</c:v>
                </c:pt>
                <c:pt idx="2286">
                  <c:v>61.897684605757206</c:v>
                </c:pt>
                <c:pt idx="2287">
                  <c:v>-50.29528227175021</c:v>
                </c:pt>
                <c:pt idx="2288">
                  <c:v>40.123711340206199</c:v>
                </c:pt>
                <c:pt idx="2289">
                  <c:v>-149.26287891336756</c:v>
                </c:pt>
                <c:pt idx="2290">
                  <c:v>9.2762186115214433</c:v>
                </c:pt>
                <c:pt idx="2291">
                  <c:v>-57.902909447531869</c:v>
                </c:pt>
                <c:pt idx="2292">
                  <c:v>4.7367308098964145</c:v>
                </c:pt>
                <c:pt idx="2293">
                  <c:v>-19.109991603694368</c:v>
                </c:pt>
                <c:pt idx="2294">
                  <c:v>-71.03960396039605</c:v>
                </c:pt>
                <c:pt idx="2295">
                  <c:v>-10.93820365273956</c:v>
                </c:pt>
                <c:pt idx="2296">
                  <c:v>-0.46569162482720117</c:v>
                </c:pt>
                <c:pt idx="2297">
                  <c:v>-110.77049140818933</c:v>
                </c:pt>
                <c:pt idx="2298">
                  <c:v>-31.855500821018069</c:v>
                </c:pt>
                <c:pt idx="2299">
                  <c:v>-28.559225512528485</c:v>
                </c:pt>
                <c:pt idx="2300">
                  <c:v>36.499626028421829</c:v>
                </c:pt>
                <c:pt idx="2301">
                  <c:v>-38.214821891633676</c:v>
                </c:pt>
                <c:pt idx="2302">
                  <c:v>-73.688418107324878</c:v>
                </c:pt>
                <c:pt idx="2303">
                  <c:v>-111.29177958446252</c:v>
                </c:pt>
                <c:pt idx="2304">
                  <c:v>-39.383226776983832</c:v>
                </c:pt>
                <c:pt idx="2305">
                  <c:v>-41.918941273779978</c:v>
                </c:pt>
                <c:pt idx="2306">
                  <c:v>15.480498592681954</c:v>
                </c:pt>
                <c:pt idx="2307">
                  <c:v>-14.314072256108574</c:v>
                </c:pt>
                <c:pt idx="2308">
                  <c:v>77.455919395465969</c:v>
                </c:pt>
                <c:pt idx="2309">
                  <c:v>-137.14191091240272</c:v>
                </c:pt>
                <c:pt idx="2310">
                  <c:v>-93.825441039925721</c:v>
                </c:pt>
                <c:pt idx="2311">
                  <c:v>-26.197148775435608</c:v>
                </c:pt>
                <c:pt idx="2312">
                  <c:v>1.4965219026132957</c:v>
                </c:pt>
                <c:pt idx="2313">
                  <c:v>59.764474975466158</c:v>
                </c:pt>
                <c:pt idx="2314">
                  <c:v>-87.841768470040734</c:v>
                </c:pt>
                <c:pt idx="2315">
                  <c:v>-175.49574002865114</c:v>
                </c:pt>
                <c:pt idx="2316">
                  <c:v>-76.189441668477073</c:v>
                </c:pt>
                <c:pt idx="2317">
                  <c:v>-95.843037250029269</c:v>
                </c:pt>
                <c:pt idx="2318">
                  <c:v>-120.61428001595532</c:v>
                </c:pt>
                <c:pt idx="2319">
                  <c:v>-28.055907275737781</c:v>
                </c:pt>
                <c:pt idx="2320">
                  <c:v>-17.773535617401791</c:v>
                </c:pt>
                <c:pt idx="2321">
                  <c:v>-76.485468423785164</c:v>
                </c:pt>
                <c:pt idx="2322">
                  <c:v>-110.92819465885938</c:v>
                </c:pt>
                <c:pt idx="2323">
                  <c:v>-66.379319847875223</c:v>
                </c:pt>
                <c:pt idx="2324">
                  <c:v>-17.713927052095698</c:v>
                </c:pt>
                <c:pt idx="2325">
                  <c:v>-37.875357729664188</c:v>
                </c:pt>
                <c:pt idx="2326">
                  <c:v>198.14304993252364</c:v>
                </c:pt>
                <c:pt idx="2327">
                  <c:v>30.266616597822008</c:v>
                </c:pt>
                <c:pt idx="2328">
                  <c:v>2.7647123167796792</c:v>
                </c:pt>
                <c:pt idx="2329">
                  <c:v>-72.211350293542068</c:v>
                </c:pt>
                <c:pt idx="2330">
                  <c:v>-104.14015675426464</c:v>
                </c:pt>
                <c:pt idx="2331">
                  <c:v>-62.292664946553629</c:v>
                </c:pt>
                <c:pt idx="2332">
                  <c:v>-31.89089072234384</c:v>
                </c:pt>
                <c:pt idx="2333">
                  <c:v>-101.20131298433218</c:v>
                </c:pt>
                <c:pt idx="2334">
                  <c:v>-17.869147189869437</c:v>
                </c:pt>
                <c:pt idx="2335">
                  <c:v>-82.172101709524497</c:v>
                </c:pt>
                <c:pt idx="2336">
                  <c:v>-89.143646408839786</c:v>
                </c:pt>
                <c:pt idx="2337">
                  <c:v>-93.696555094063029</c:v>
                </c:pt>
                <c:pt idx="2338">
                  <c:v>-6.8738283247173797</c:v>
                </c:pt>
                <c:pt idx="2339">
                  <c:v>-135.62437562437563</c:v>
                </c:pt>
                <c:pt idx="2340">
                  <c:v>-82.367098556273376</c:v>
                </c:pt>
                <c:pt idx="2341">
                  <c:v>-139.70377448638317</c:v>
                </c:pt>
                <c:pt idx="2342">
                  <c:v>58.344769344452686</c:v>
                </c:pt>
                <c:pt idx="2343">
                  <c:v>-10.009328870109215</c:v>
                </c:pt>
                <c:pt idx="2344">
                  <c:v>-62.187549753224005</c:v>
                </c:pt>
                <c:pt idx="2345">
                  <c:v>8.8821599798132809</c:v>
                </c:pt>
                <c:pt idx="2346">
                  <c:v>44.747533372025515</c:v>
                </c:pt>
                <c:pt idx="2347">
                  <c:v>11.102923114713803</c:v>
                </c:pt>
                <c:pt idx="2348">
                  <c:v>71.438729556767044</c:v>
                </c:pt>
                <c:pt idx="2349">
                  <c:v>46.801952221936801</c:v>
                </c:pt>
                <c:pt idx="2350">
                  <c:v>-160.47274083671988</c:v>
                </c:pt>
                <c:pt idx="2351">
                  <c:v>155.76977601360926</c:v>
                </c:pt>
                <c:pt idx="2352">
                  <c:v>78.356358483882389</c:v>
                </c:pt>
                <c:pt idx="2353">
                  <c:v>-31.121878494222869</c:v>
                </c:pt>
                <c:pt idx="2354">
                  <c:v>-72.389550802930501</c:v>
                </c:pt>
                <c:pt idx="2355">
                  <c:v>23.9670195821231</c:v>
                </c:pt>
                <c:pt idx="2356">
                  <c:v>-158.15145214300088</c:v>
                </c:pt>
                <c:pt idx="2357">
                  <c:v>-42.535350213745488</c:v>
                </c:pt>
                <c:pt idx="2358">
                  <c:v>122.55192878338278</c:v>
                </c:pt>
                <c:pt idx="2359">
                  <c:v>-3.4022988505747094</c:v>
                </c:pt>
                <c:pt idx="2360">
                  <c:v>-40.900430456566227</c:v>
                </c:pt>
                <c:pt idx="2361">
                  <c:v>-64.939360529217197</c:v>
                </c:pt>
                <c:pt idx="2362">
                  <c:v>-63.860743050142901</c:v>
                </c:pt>
                <c:pt idx="2363">
                  <c:v>-81.223820797668921</c:v>
                </c:pt>
                <c:pt idx="2364">
                  <c:v>-12.569398178991776</c:v>
                </c:pt>
                <c:pt idx="2365">
                  <c:v>113.3938525242873</c:v>
                </c:pt>
                <c:pt idx="2366">
                  <c:v>-69.159050199788709</c:v>
                </c:pt>
                <c:pt idx="2367">
                  <c:v>-122.8544776119403</c:v>
                </c:pt>
                <c:pt idx="2368">
                  <c:v>-94.039943387325039</c:v>
                </c:pt>
                <c:pt idx="2369">
                  <c:v>-30.242935052057504</c:v>
                </c:pt>
                <c:pt idx="2370">
                  <c:v>96.664645239539141</c:v>
                </c:pt>
                <c:pt idx="2371">
                  <c:v>-142.67266228525307</c:v>
                </c:pt>
                <c:pt idx="2372">
                  <c:v>-63.820178680393127</c:v>
                </c:pt>
                <c:pt idx="2373">
                  <c:v>-86.621556307394883</c:v>
                </c:pt>
                <c:pt idx="2374">
                  <c:v>-65.264140045319238</c:v>
                </c:pt>
                <c:pt idx="2375">
                  <c:v>-46.981639911563974</c:v>
                </c:pt>
                <c:pt idx="2376">
                  <c:v>63.685078318219269</c:v>
                </c:pt>
                <c:pt idx="2377">
                  <c:v>25.674690007293947</c:v>
                </c:pt>
                <c:pt idx="2378">
                  <c:v>-89.313530365956083</c:v>
                </c:pt>
                <c:pt idx="2379">
                  <c:v>108.20866896816261</c:v>
                </c:pt>
                <c:pt idx="2380">
                  <c:v>-195.46015884682797</c:v>
                </c:pt>
                <c:pt idx="2381">
                  <c:v>-68.332951157991289</c:v>
                </c:pt>
                <c:pt idx="2382">
                  <c:v>-67.949873782906593</c:v>
                </c:pt>
                <c:pt idx="2383">
                  <c:v>-5.4641211323238963</c:v>
                </c:pt>
                <c:pt idx="2384">
                  <c:v>-16.952336229161773</c:v>
                </c:pt>
                <c:pt idx="2385">
                  <c:v>-0.73126142595978649</c:v>
                </c:pt>
                <c:pt idx="2386">
                  <c:v>46.017653031999373</c:v>
                </c:pt>
                <c:pt idx="2387">
                  <c:v>-31.280732342310841</c:v>
                </c:pt>
                <c:pt idx="2388">
                  <c:v>-17.620879957808313</c:v>
                </c:pt>
                <c:pt idx="2389">
                  <c:v>-54.631525076765598</c:v>
                </c:pt>
                <c:pt idx="2390">
                  <c:v>-14.300455235204851</c:v>
                </c:pt>
                <c:pt idx="2391">
                  <c:v>-11.418850927212617</c:v>
                </c:pt>
                <c:pt idx="2392">
                  <c:v>-28.836272830677103</c:v>
                </c:pt>
                <c:pt idx="2393">
                  <c:v>-165.54331962319225</c:v>
                </c:pt>
                <c:pt idx="2394">
                  <c:v>51.638831829954455</c:v>
                </c:pt>
                <c:pt idx="2395">
                  <c:v>-118.11660989781608</c:v>
                </c:pt>
                <c:pt idx="2396">
                  <c:v>-14.050889439315483</c:v>
                </c:pt>
                <c:pt idx="2397">
                  <c:v>-96.409590173615214</c:v>
                </c:pt>
                <c:pt idx="2398">
                  <c:v>-140.215861098076</c:v>
                </c:pt>
                <c:pt idx="2399">
                  <c:v>10.237558380936065</c:v>
                </c:pt>
                <c:pt idx="2400">
                  <c:v>-92.75291232372777</c:v>
                </c:pt>
                <c:pt idx="2401">
                  <c:v>-105.83226905065986</c:v>
                </c:pt>
                <c:pt idx="2402">
                  <c:v>-7.3748103186646574</c:v>
                </c:pt>
                <c:pt idx="2403">
                  <c:v>13.414141414141397</c:v>
                </c:pt>
                <c:pt idx="2404">
                  <c:v>-49.058711436738179</c:v>
                </c:pt>
                <c:pt idx="2405">
                  <c:v>-64.043804502129376</c:v>
                </c:pt>
                <c:pt idx="2406">
                  <c:v>77.63618190904549</c:v>
                </c:pt>
                <c:pt idx="2407">
                  <c:v>59.306875349357142</c:v>
                </c:pt>
                <c:pt idx="2408">
                  <c:v>-146.76342525399127</c:v>
                </c:pt>
                <c:pt idx="2409">
                  <c:v>-8.2168428230480686</c:v>
                </c:pt>
                <c:pt idx="2410">
                  <c:v>-156.19862829719034</c:v>
                </c:pt>
                <c:pt idx="2411">
                  <c:v>163.63204777432128</c:v>
                </c:pt>
                <c:pt idx="2412">
                  <c:v>35.832942280619449</c:v>
                </c:pt>
                <c:pt idx="2413">
                  <c:v>-88.649197385952675</c:v>
                </c:pt>
                <c:pt idx="2414">
                  <c:v>-75.109345681294414</c:v>
                </c:pt>
                <c:pt idx="2415">
                  <c:v>-58.643949710232135</c:v>
                </c:pt>
                <c:pt idx="2416">
                  <c:v>-64.637089289029149</c:v>
                </c:pt>
                <c:pt idx="2417">
                  <c:v>-31.662382176520993</c:v>
                </c:pt>
                <c:pt idx="2418">
                  <c:v>-23.337112124647405</c:v>
                </c:pt>
                <c:pt idx="2419">
                  <c:v>-107.30466384009691</c:v>
                </c:pt>
                <c:pt idx="2420">
                  <c:v>26.79735358980642</c:v>
                </c:pt>
                <c:pt idx="2421">
                  <c:v>-15.565071681251169</c:v>
                </c:pt>
                <c:pt idx="2422">
                  <c:v>-56.530394925691013</c:v>
                </c:pt>
                <c:pt idx="2423">
                  <c:v>-38.326067144510944</c:v>
                </c:pt>
                <c:pt idx="2424">
                  <c:v>-186.02302922940655</c:v>
                </c:pt>
                <c:pt idx="2425">
                  <c:v>-154.20226359985395</c:v>
                </c:pt>
                <c:pt idx="2426">
                  <c:v>-47.061319753872255</c:v>
                </c:pt>
                <c:pt idx="2427">
                  <c:v>-103.27997542578245</c:v>
                </c:pt>
                <c:pt idx="2428">
                  <c:v>-84.654807045344498</c:v>
                </c:pt>
                <c:pt idx="2429">
                  <c:v>-72.835929011227819</c:v>
                </c:pt>
                <c:pt idx="2430">
                  <c:v>-39.239077865548921</c:v>
                </c:pt>
                <c:pt idx="2431">
                  <c:v>-27.18016094596814</c:v>
                </c:pt>
                <c:pt idx="2432">
                  <c:v>-20.969221786637746</c:v>
                </c:pt>
                <c:pt idx="2433">
                  <c:v>112.77013752455798</c:v>
                </c:pt>
                <c:pt idx="2434">
                  <c:v>20.629539951573861</c:v>
                </c:pt>
                <c:pt idx="2435">
                  <c:v>171.41486810551561</c:v>
                </c:pt>
                <c:pt idx="2436">
                  <c:v>-85.590484282073078</c:v>
                </c:pt>
                <c:pt idx="2437">
                  <c:v>-55.339685568925717</c:v>
                </c:pt>
                <c:pt idx="2438">
                  <c:v>30.807524090602016</c:v>
                </c:pt>
                <c:pt idx="2439">
                  <c:v>-39.749541185361124</c:v>
                </c:pt>
                <c:pt idx="2440">
                  <c:v>-27.64058933388668</c:v>
                </c:pt>
                <c:pt idx="2441">
                  <c:v>-55.055394749975051</c:v>
                </c:pt>
                <c:pt idx="2442">
                  <c:v>-56.841694319734529</c:v>
                </c:pt>
                <c:pt idx="2443">
                  <c:v>-63.114282426055922</c:v>
                </c:pt>
                <c:pt idx="2444">
                  <c:v>-2.9769706047556497</c:v>
                </c:pt>
                <c:pt idx="2445">
                  <c:v>118.95821569734613</c:v>
                </c:pt>
                <c:pt idx="2446">
                  <c:v>-45.296718190325578</c:v>
                </c:pt>
                <c:pt idx="2447">
                  <c:v>24.909764215065877</c:v>
                </c:pt>
                <c:pt idx="2448">
                  <c:v>99.130434782608688</c:v>
                </c:pt>
                <c:pt idx="2449">
                  <c:v>-67.324257978129879</c:v>
                </c:pt>
                <c:pt idx="2450">
                  <c:v>-25.665445665445674</c:v>
                </c:pt>
                <c:pt idx="2451">
                  <c:v>39.413680781758984</c:v>
                </c:pt>
                <c:pt idx="2452">
                  <c:v>4.8862679022746249</c:v>
                </c:pt>
                <c:pt idx="2453">
                  <c:v>-26.364918810217006</c:v>
                </c:pt>
                <c:pt idx="2454">
                  <c:v>-1.727147450620123</c:v>
                </c:pt>
                <c:pt idx="2455">
                  <c:v>-77.404732479029036</c:v>
                </c:pt>
                <c:pt idx="2456">
                  <c:v>-28.597367226509306</c:v>
                </c:pt>
                <c:pt idx="2457">
                  <c:v>-18.601617531959306</c:v>
                </c:pt>
                <c:pt idx="2458">
                  <c:v>-36.866057576279957</c:v>
                </c:pt>
                <c:pt idx="2459">
                  <c:v>14.343560193116332</c:v>
                </c:pt>
                <c:pt idx="2460">
                  <c:v>-131.4973741514026</c:v>
                </c:pt>
                <c:pt idx="2461">
                  <c:v>-96.947633716045928</c:v>
                </c:pt>
                <c:pt idx="2462">
                  <c:v>-85.932315859323154</c:v>
                </c:pt>
                <c:pt idx="2463">
                  <c:v>-53.57848351314388</c:v>
                </c:pt>
                <c:pt idx="2464">
                  <c:v>-160.54757962885171</c:v>
                </c:pt>
                <c:pt idx="2465">
                  <c:v>-78.268007387646207</c:v>
                </c:pt>
                <c:pt idx="2466">
                  <c:v>-106.60639777468707</c:v>
                </c:pt>
                <c:pt idx="2467">
                  <c:v>-149.78604704118715</c:v>
                </c:pt>
                <c:pt idx="2468">
                  <c:v>-107.3006487640634</c:v>
                </c:pt>
                <c:pt idx="2469">
                  <c:v>-38.527768969974886</c:v>
                </c:pt>
                <c:pt idx="2470">
                  <c:v>16.024148339801627</c:v>
                </c:pt>
                <c:pt idx="2471">
                  <c:v>-33.096908894935609</c:v>
                </c:pt>
                <c:pt idx="2472">
                  <c:v>-46.519137619906928</c:v>
                </c:pt>
                <c:pt idx="2473">
                  <c:v>-38.195380087930801</c:v>
                </c:pt>
                <c:pt idx="2474">
                  <c:v>-59.096468731505212</c:v>
                </c:pt>
                <c:pt idx="2475">
                  <c:v>-40.467850975621701</c:v>
                </c:pt>
                <c:pt idx="2476">
                  <c:v>-96.722846441947581</c:v>
                </c:pt>
                <c:pt idx="2477">
                  <c:v>0.92240059661654072</c:v>
                </c:pt>
                <c:pt idx="2478">
                  <c:v>82.17976213686876</c:v>
                </c:pt>
                <c:pt idx="2479">
                  <c:v>-101.34364071415423</c:v>
                </c:pt>
                <c:pt idx="2480">
                  <c:v>-37.598454450884219</c:v>
                </c:pt>
                <c:pt idx="2481">
                  <c:v>-9.7957960956613022</c:v>
                </c:pt>
                <c:pt idx="2482">
                  <c:v>-16.027517564402814</c:v>
                </c:pt>
                <c:pt idx="2483">
                  <c:v>-168.50981669303061</c:v>
                </c:pt>
                <c:pt idx="2484">
                  <c:v>-95.228196163658694</c:v>
                </c:pt>
                <c:pt idx="2485">
                  <c:v>-96.529868483600055</c:v>
                </c:pt>
                <c:pt idx="2486">
                  <c:v>-19.192825112107613</c:v>
                </c:pt>
                <c:pt idx="2487">
                  <c:v>-46.925688419464365</c:v>
                </c:pt>
                <c:pt idx="2488">
                  <c:v>-4.5451025938830867</c:v>
                </c:pt>
                <c:pt idx="2489">
                  <c:v>20.243440627535847</c:v>
                </c:pt>
                <c:pt idx="2490">
                  <c:v>-70.770763101440394</c:v>
                </c:pt>
                <c:pt idx="2491">
                  <c:v>42.857142857142833</c:v>
                </c:pt>
                <c:pt idx="2492">
                  <c:v>29.481628108375617</c:v>
                </c:pt>
                <c:pt idx="2493">
                  <c:v>-7.071571143427434</c:v>
                </c:pt>
                <c:pt idx="2494">
                  <c:v>115.05037394152913</c:v>
                </c:pt>
                <c:pt idx="2495">
                  <c:v>-119.26406926406926</c:v>
                </c:pt>
                <c:pt idx="2496">
                  <c:v>-77.862950058072002</c:v>
                </c:pt>
                <c:pt idx="2497">
                  <c:v>125.14109799897381</c:v>
                </c:pt>
                <c:pt idx="2498">
                  <c:v>178.88628728494348</c:v>
                </c:pt>
                <c:pt idx="2499">
                  <c:v>-117.29613293671146</c:v>
                </c:pt>
                <c:pt idx="2500">
                  <c:v>17.090313884074732</c:v>
                </c:pt>
                <c:pt idx="2501">
                  <c:v>-13.811200395817394</c:v>
                </c:pt>
                <c:pt idx="2502">
                  <c:v>60.685798111304678</c:v>
                </c:pt>
                <c:pt idx="2503">
                  <c:v>39.741409396344949</c:v>
                </c:pt>
                <c:pt idx="2504">
                  <c:v>-71.346409084205874</c:v>
                </c:pt>
                <c:pt idx="2505">
                  <c:v>-121.94472194472195</c:v>
                </c:pt>
                <c:pt idx="2506">
                  <c:v>-60.902555910543128</c:v>
                </c:pt>
                <c:pt idx="2507">
                  <c:v>12.046818727491001</c:v>
                </c:pt>
                <c:pt idx="2508">
                  <c:v>8.8615236025594584</c:v>
                </c:pt>
                <c:pt idx="2509">
                  <c:v>25.71339839224072</c:v>
                </c:pt>
                <c:pt idx="2510">
                  <c:v>51.702328737247683</c:v>
                </c:pt>
                <c:pt idx="2511">
                  <c:v>-115.92790218898365</c:v>
                </c:pt>
                <c:pt idx="2512">
                  <c:v>9.2613009922822584</c:v>
                </c:pt>
                <c:pt idx="2513">
                  <c:v>-71.924132767656602</c:v>
                </c:pt>
                <c:pt idx="2514">
                  <c:v>3.9198453155211723</c:v>
                </c:pt>
                <c:pt idx="2515">
                  <c:v>-180.67256283415779</c:v>
                </c:pt>
                <c:pt idx="2516">
                  <c:v>-64.104903078677324</c:v>
                </c:pt>
                <c:pt idx="2517">
                  <c:v>-17.797629273320723</c:v>
                </c:pt>
                <c:pt idx="2518">
                  <c:v>-133.71781115879827</c:v>
                </c:pt>
                <c:pt idx="2519">
                  <c:v>17.276810165406971</c:v>
                </c:pt>
                <c:pt idx="2520">
                  <c:v>29.058405507439488</c:v>
                </c:pt>
                <c:pt idx="2521">
                  <c:v>-10.156121610517658</c:v>
                </c:pt>
                <c:pt idx="2522">
                  <c:v>86.571710113768745</c:v>
                </c:pt>
                <c:pt idx="2523">
                  <c:v>-11.249351995852777</c:v>
                </c:pt>
                <c:pt idx="2524">
                  <c:v>146.02303894679102</c:v>
                </c:pt>
                <c:pt idx="2525">
                  <c:v>-78.828493422685526</c:v>
                </c:pt>
                <c:pt idx="2526">
                  <c:v>-15.287508261731659</c:v>
                </c:pt>
                <c:pt idx="2527">
                  <c:v>-16.114620243413981</c:v>
                </c:pt>
                <c:pt idx="2528">
                  <c:v>-74.808903565095079</c:v>
                </c:pt>
                <c:pt idx="2529">
                  <c:v>99.833915945650972</c:v>
                </c:pt>
                <c:pt idx="2530">
                  <c:v>-12.063492063492077</c:v>
                </c:pt>
                <c:pt idx="2531">
                  <c:v>-12.200312012757763</c:v>
                </c:pt>
                <c:pt idx="2532">
                  <c:v>-124.79172147680436</c:v>
                </c:pt>
                <c:pt idx="2533">
                  <c:v>-113.25029423303256</c:v>
                </c:pt>
                <c:pt idx="2534">
                  <c:v>48.013270882123351</c:v>
                </c:pt>
                <c:pt idx="2535">
                  <c:v>9.3730407523510735</c:v>
                </c:pt>
                <c:pt idx="2536">
                  <c:v>-43.188405797101467</c:v>
                </c:pt>
                <c:pt idx="2537">
                  <c:v>7.4705373193954188</c:v>
                </c:pt>
                <c:pt idx="2538">
                  <c:v>-106.22573662041019</c:v>
                </c:pt>
                <c:pt idx="2539">
                  <c:v>-46.120218579234972</c:v>
                </c:pt>
                <c:pt idx="2540">
                  <c:v>-47.512054001928647</c:v>
                </c:pt>
                <c:pt idx="2541">
                  <c:v>-72.966557285484896</c:v>
                </c:pt>
                <c:pt idx="2542">
                  <c:v>-154.726819315348</c:v>
                </c:pt>
                <c:pt idx="2543">
                  <c:v>-110.78233927188225</c:v>
                </c:pt>
                <c:pt idx="2544">
                  <c:v>96.955521556800534</c:v>
                </c:pt>
                <c:pt idx="2545">
                  <c:v>-78.02865151043288</c:v>
                </c:pt>
                <c:pt idx="2546">
                  <c:v>-21.137243227150947</c:v>
                </c:pt>
                <c:pt idx="2547">
                  <c:v>52.547237042315885</c:v>
                </c:pt>
                <c:pt idx="2548">
                  <c:v>-12.488416850809045</c:v>
                </c:pt>
                <c:pt idx="2549">
                  <c:v>-79.175761809132979</c:v>
                </c:pt>
                <c:pt idx="2550">
                  <c:v>-69.96188368375752</c:v>
                </c:pt>
                <c:pt idx="2551">
                  <c:v>157.15839860748474</c:v>
                </c:pt>
                <c:pt idx="2552">
                  <c:v>-142.11393392872628</c:v>
                </c:pt>
                <c:pt idx="2553">
                  <c:v>-134.86064945026848</c:v>
                </c:pt>
                <c:pt idx="2554">
                  <c:v>-193.6886454602907</c:v>
                </c:pt>
                <c:pt idx="2555">
                  <c:v>-44.093659563272837</c:v>
                </c:pt>
                <c:pt idx="2556">
                  <c:v>-143.55994576796436</c:v>
                </c:pt>
                <c:pt idx="2557">
                  <c:v>27.797408716136658</c:v>
                </c:pt>
                <c:pt idx="2558">
                  <c:v>-128.38350619782443</c:v>
                </c:pt>
                <c:pt idx="2559">
                  <c:v>23.976915005246582</c:v>
                </c:pt>
                <c:pt idx="2560">
                  <c:v>41.637543684473286</c:v>
                </c:pt>
                <c:pt idx="2561">
                  <c:v>23.363431151241542</c:v>
                </c:pt>
                <c:pt idx="2562">
                  <c:v>-117.48622730055091</c:v>
                </c:pt>
                <c:pt idx="2563">
                  <c:v>-45.612254146650969</c:v>
                </c:pt>
                <c:pt idx="2564">
                  <c:v>-30.500901465861887</c:v>
                </c:pt>
                <c:pt idx="2565">
                  <c:v>-65.759206499947254</c:v>
                </c:pt>
                <c:pt idx="2566">
                  <c:v>-73.761467889908246</c:v>
                </c:pt>
                <c:pt idx="2567">
                  <c:v>-107.96746271769736</c:v>
                </c:pt>
                <c:pt idx="2568">
                  <c:v>144.28877950271362</c:v>
                </c:pt>
                <c:pt idx="2569">
                  <c:v>-18.300180831826395</c:v>
                </c:pt>
                <c:pt idx="2570">
                  <c:v>-37.040037028465633</c:v>
                </c:pt>
                <c:pt idx="2571">
                  <c:v>80.442672695900512</c:v>
                </c:pt>
                <c:pt idx="2572">
                  <c:v>-130.61713600958657</c:v>
                </c:pt>
                <c:pt idx="2573">
                  <c:v>-130.35350995067827</c:v>
                </c:pt>
                <c:pt idx="2574">
                  <c:v>-8.4252059881629293</c:v>
                </c:pt>
                <c:pt idx="2575">
                  <c:v>138.59154929577466</c:v>
                </c:pt>
                <c:pt idx="2576">
                  <c:v>-105.96195933730162</c:v>
                </c:pt>
                <c:pt idx="2577">
                  <c:v>117.27497740934274</c:v>
                </c:pt>
                <c:pt idx="2578">
                  <c:v>-20.616225107207896</c:v>
                </c:pt>
                <c:pt idx="2579">
                  <c:v>-94.841220032634624</c:v>
                </c:pt>
                <c:pt idx="2580">
                  <c:v>-76.076236172197781</c:v>
                </c:pt>
                <c:pt idx="2581">
                  <c:v>-187.19008264462809</c:v>
                </c:pt>
                <c:pt idx="2582">
                  <c:v>-86.57223564088919</c:v>
                </c:pt>
                <c:pt idx="2583">
                  <c:v>24.841002618780408</c:v>
                </c:pt>
                <c:pt idx="2584">
                  <c:v>49.720806020878882</c:v>
                </c:pt>
                <c:pt idx="2585">
                  <c:v>5.3869499241274639</c:v>
                </c:pt>
                <c:pt idx="2586">
                  <c:v>-162.86445012787723</c:v>
                </c:pt>
                <c:pt idx="2587">
                  <c:v>7.1856287425149787</c:v>
                </c:pt>
                <c:pt idx="2588">
                  <c:v>-108.45006367109332</c:v>
                </c:pt>
                <c:pt idx="2589">
                  <c:v>-80.146437623204719</c:v>
                </c:pt>
                <c:pt idx="2590">
                  <c:v>-18.961560527825583</c:v>
                </c:pt>
                <c:pt idx="2591">
                  <c:v>-127.63610408150022</c:v>
                </c:pt>
                <c:pt idx="2592">
                  <c:v>-65.601509349175757</c:v>
                </c:pt>
                <c:pt idx="2593">
                  <c:v>-129.55449214800836</c:v>
                </c:pt>
                <c:pt idx="2594">
                  <c:v>-125.46789519147711</c:v>
                </c:pt>
                <c:pt idx="2595">
                  <c:v>-48.419314898885659</c:v>
                </c:pt>
                <c:pt idx="2596">
                  <c:v>-142.55207788129383</c:v>
                </c:pt>
                <c:pt idx="2597">
                  <c:v>2.6918671248567989</c:v>
                </c:pt>
                <c:pt idx="2598">
                  <c:v>-14.267979806339497</c:v>
                </c:pt>
                <c:pt idx="2599">
                  <c:v>-31.924176840068071</c:v>
                </c:pt>
                <c:pt idx="2600">
                  <c:v>-73.601331455639468</c:v>
                </c:pt>
                <c:pt idx="2601">
                  <c:v>-107.20276270350271</c:v>
                </c:pt>
                <c:pt idx="2602">
                  <c:v>118.02593057298202</c:v>
                </c:pt>
                <c:pt idx="2603">
                  <c:v>-83.442994283248836</c:v>
                </c:pt>
                <c:pt idx="2604">
                  <c:v>-118.47507331378299</c:v>
                </c:pt>
                <c:pt idx="2605">
                  <c:v>-149.15552709517328</c:v>
                </c:pt>
                <c:pt idx="2606">
                  <c:v>80.875438146533327</c:v>
                </c:pt>
                <c:pt idx="2607">
                  <c:v>33.912155260469831</c:v>
                </c:pt>
                <c:pt idx="2608">
                  <c:v>36.633583644033678</c:v>
                </c:pt>
                <c:pt idx="2609">
                  <c:v>-64.625973555515316</c:v>
                </c:pt>
                <c:pt idx="2610">
                  <c:v>115.69741231629246</c:v>
                </c:pt>
                <c:pt idx="2611">
                  <c:v>-49.584320282383544</c:v>
                </c:pt>
                <c:pt idx="2612">
                  <c:v>-40.263576459895489</c:v>
                </c:pt>
                <c:pt idx="2613">
                  <c:v>-103.48626513010075</c:v>
                </c:pt>
                <c:pt idx="2614">
                  <c:v>-75.340492404400223</c:v>
                </c:pt>
                <c:pt idx="2615">
                  <c:v>26.471188689838186</c:v>
                </c:pt>
                <c:pt idx="2616">
                  <c:v>9.1716935850035668</c:v>
                </c:pt>
                <c:pt idx="2617">
                  <c:v>-13.475059144980179</c:v>
                </c:pt>
                <c:pt idx="2618">
                  <c:v>-55.566322749814731</c:v>
                </c:pt>
                <c:pt idx="2619">
                  <c:v>-95.629801420495724</c:v>
                </c:pt>
                <c:pt idx="2620">
                  <c:v>-37.224816544362909</c:v>
                </c:pt>
                <c:pt idx="2621">
                  <c:v>-91.902711010240012</c:v>
                </c:pt>
                <c:pt idx="2622">
                  <c:v>-176.69703444551411</c:v>
                </c:pt>
                <c:pt idx="2623">
                  <c:v>-6.8603827072997774</c:v>
                </c:pt>
                <c:pt idx="2624">
                  <c:v>-20.098618586968797</c:v>
                </c:pt>
                <c:pt idx="2625">
                  <c:v>-72.116603295310512</c:v>
                </c:pt>
                <c:pt idx="2626">
                  <c:v>-65.89709762532982</c:v>
                </c:pt>
                <c:pt idx="2627">
                  <c:v>-16.696309470875946</c:v>
                </c:pt>
                <c:pt idx="2628">
                  <c:v>29.508196721311464</c:v>
                </c:pt>
                <c:pt idx="2629">
                  <c:v>-41.644510732118533</c:v>
                </c:pt>
                <c:pt idx="2630">
                  <c:v>-47.096317280453235</c:v>
                </c:pt>
                <c:pt idx="2631">
                  <c:v>-106.7253803042434</c:v>
                </c:pt>
                <c:pt idx="2632">
                  <c:v>-145.75844716031631</c:v>
                </c:pt>
                <c:pt idx="2633">
                  <c:v>-61.639096269942428</c:v>
                </c:pt>
                <c:pt idx="2634">
                  <c:v>-73.99486740804106</c:v>
                </c:pt>
                <c:pt idx="2635">
                  <c:v>-82.075176292288219</c:v>
                </c:pt>
                <c:pt idx="2636">
                  <c:v>-98.343692738835188</c:v>
                </c:pt>
                <c:pt idx="2637">
                  <c:v>-3.8957925206865127</c:v>
                </c:pt>
                <c:pt idx="2638">
                  <c:v>27.659247889485783</c:v>
                </c:pt>
                <c:pt idx="2639">
                  <c:v>-45.867468127393494</c:v>
                </c:pt>
                <c:pt idx="2640">
                  <c:v>96.014967259120681</c:v>
                </c:pt>
                <c:pt idx="2641">
                  <c:v>-57.67700680936224</c:v>
                </c:pt>
                <c:pt idx="2642">
                  <c:v>-136.99705593719332</c:v>
                </c:pt>
                <c:pt idx="2643">
                  <c:v>-37.010611050128063</c:v>
                </c:pt>
                <c:pt idx="2644">
                  <c:v>-116.23169254487391</c:v>
                </c:pt>
                <c:pt idx="2645">
                  <c:v>-161.83921511202226</c:v>
                </c:pt>
                <c:pt idx="2646">
                  <c:v>-30.647382920110203</c:v>
                </c:pt>
                <c:pt idx="2647">
                  <c:v>-127.91512915129152</c:v>
                </c:pt>
                <c:pt idx="2648">
                  <c:v>3.2079843165211344</c:v>
                </c:pt>
                <c:pt idx="2649">
                  <c:v>51.465905801596193</c:v>
                </c:pt>
                <c:pt idx="2650">
                  <c:v>-34.888589372257741</c:v>
                </c:pt>
                <c:pt idx="2651">
                  <c:v>-59.984973703981979</c:v>
                </c:pt>
                <c:pt idx="2652">
                  <c:v>-176.60731021555765</c:v>
                </c:pt>
                <c:pt idx="2653">
                  <c:v>-165.41312105407633</c:v>
                </c:pt>
                <c:pt idx="2654">
                  <c:v>-136.46215596330276</c:v>
                </c:pt>
                <c:pt idx="2655">
                  <c:v>-64.301315905337304</c:v>
                </c:pt>
                <c:pt idx="2656">
                  <c:v>43.136807693769697</c:v>
                </c:pt>
                <c:pt idx="2657">
                  <c:v>0.3073545554335908</c:v>
                </c:pt>
                <c:pt idx="2658">
                  <c:v>-111.94267515923568</c:v>
                </c:pt>
                <c:pt idx="2659">
                  <c:v>37.729933110367909</c:v>
                </c:pt>
                <c:pt idx="2660">
                  <c:v>-4.5162718618552162</c:v>
                </c:pt>
                <c:pt idx="2661">
                  <c:v>-60.509687887754126</c:v>
                </c:pt>
                <c:pt idx="2662">
                  <c:v>-61.245144701570098</c:v>
                </c:pt>
                <c:pt idx="2663">
                  <c:v>-40.748189863234131</c:v>
                </c:pt>
                <c:pt idx="2664">
                  <c:v>-111.07155571377714</c:v>
                </c:pt>
                <c:pt idx="2665">
                  <c:v>-132.27048455636998</c:v>
                </c:pt>
                <c:pt idx="2666">
                  <c:v>-63.569682151589234</c:v>
                </c:pt>
                <c:pt idx="2667">
                  <c:v>-162.70404356343903</c:v>
                </c:pt>
                <c:pt idx="2668">
                  <c:v>-53.752107925800999</c:v>
                </c:pt>
                <c:pt idx="2669">
                  <c:v>109.93491342257153</c:v>
                </c:pt>
                <c:pt idx="2670">
                  <c:v>-162.9601943561951</c:v>
                </c:pt>
                <c:pt idx="2671">
                  <c:v>50.51029385887739</c:v>
                </c:pt>
                <c:pt idx="2672">
                  <c:v>66.799000147037191</c:v>
                </c:pt>
                <c:pt idx="2673">
                  <c:v>-108.71913415855296</c:v>
                </c:pt>
                <c:pt idx="2674">
                  <c:v>-31.354919478745813</c:v>
                </c:pt>
                <c:pt idx="2675">
                  <c:v>-46.715824391023716</c:v>
                </c:pt>
                <c:pt idx="2676">
                  <c:v>-25.105814212519505</c:v>
                </c:pt>
                <c:pt idx="2677">
                  <c:v>-68.850487494094239</c:v>
                </c:pt>
                <c:pt idx="2678">
                  <c:v>85.728346456692918</c:v>
                </c:pt>
                <c:pt idx="2679">
                  <c:v>14.739726027397296</c:v>
                </c:pt>
                <c:pt idx="2680">
                  <c:v>-83.654446860084477</c:v>
                </c:pt>
                <c:pt idx="2681">
                  <c:v>48.083000417387154</c:v>
                </c:pt>
                <c:pt idx="2682">
                  <c:v>-69.13861950941245</c:v>
                </c:pt>
                <c:pt idx="2683">
                  <c:v>122.71334792122536</c:v>
                </c:pt>
                <c:pt idx="2684">
                  <c:v>-59.520393523262982</c:v>
                </c:pt>
                <c:pt idx="2685">
                  <c:v>-116.81195516811955</c:v>
                </c:pt>
                <c:pt idx="2686">
                  <c:v>87.745778117973487</c:v>
                </c:pt>
                <c:pt idx="2687">
                  <c:v>64.001077005923548</c:v>
                </c:pt>
                <c:pt idx="2688">
                  <c:v>-139.96205466938375</c:v>
                </c:pt>
                <c:pt idx="2689">
                  <c:v>-47.418412079883097</c:v>
                </c:pt>
                <c:pt idx="2690">
                  <c:v>-32.51172537670891</c:v>
                </c:pt>
                <c:pt idx="2691">
                  <c:v>169.49232585596224</c:v>
                </c:pt>
                <c:pt idx="2692">
                  <c:v>184.87620562792085</c:v>
                </c:pt>
                <c:pt idx="2693">
                  <c:v>-35.949594286355307</c:v>
                </c:pt>
                <c:pt idx="2694">
                  <c:v>-121.35794840105052</c:v>
                </c:pt>
                <c:pt idx="2695">
                  <c:v>-64.086698129697595</c:v>
                </c:pt>
                <c:pt idx="2696">
                  <c:v>-134.89967199181973</c:v>
                </c:pt>
                <c:pt idx="2697">
                  <c:v>-148.73262469337695</c:v>
                </c:pt>
                <c:pt idx="2698">
                  <c:v>-64.292828685258968</c:v>
                </c:pt>
                <c:pt idx="2699">
                  <c:v>-99.604983287754493</c:v>
                </c:pt>
                <c:pt idx="2700">
                  <c:v>-19.494079655543601</c:v>
                </c:pt>
                <c:pt idx="2701">
                  <c:v>-45.572519083969468</c:v>
                </c:pt>
                <c:pt idx="2702">
                  <c:v>-154.07271053842612</c:v>
                </c:pt>
                <c:pt idx="2703">
                  <c:v>157.35180908391067</c:v>
                </c:pt>
                <c:pt idx="2704">
                  <c:v>-121.53924307848615</c:v>
                </c:pt>
                <c:pt idx="2705">
                  <c:v>-30.908864851423601</c:v>
                </c:pt>
                <c:pt idx="2706">
                  <c:v>-96.039382412172742</c:v>
                </c:pt>
                <c:pt idx="2707">
                  <c:v>-16.834208552138051</c:v>
                </c:pt>
                <c:pt idx="2708">
                  <c:v>-50.754187826877882</c:v>
                </c:pt>
                <c:pt idx="2709">
                  <c:v>21.412803532008837</c:v>
                </c:pt>
                <c:pt idx="2710">
                  <c:v>156.64178405222225</c:v>
                </c:pt>
                <c:pt idx="2711">
                  <c:v>-102.67233525660492</c:v>
                </c:pt>
                <c:pt idx="2712">
                  <c:v>-107.62158683460513</c:v>
                </c:pt>
                <c:pt idx="2713">
                  <c:v>-89.717090299668811</c:v>
                </c:pt>
                <c:pt idx="2714">
                  <c:v>-73.192148760330582</c:v>
                </c:pt>
                <c:pt idx="2715">
                  <c:v>-88.937809576224552</c:v>
                </c:pt>
                <c:pt idx="2716">
                  <c:v>-65.250050210885718</c:v>
                </c:pt>
                <c:pt idx="2717">
                  <c:v>-37.096964376957033</c:v>
                </c:pt>
                <c:pt idx="2718">
                  <c:v>-81.115335868187572</c:v>
                </c:pt>
                <c:pt idx="2719">
                  <c:v>-34.148510449088491</c:v>
                </c:pt>
                <c:pt idx="2720">
                  <c:v>-156.77562862238571</c:v>
                </c:pt>
                <c:pt idx="2721">
                  <c:v>35.20151836552418</c:v>
                </c:pt>
                <c:pt idx="2722">
                  <c:v>-101.9681635559172</c:v>
                </c:pt>
                <c:pt idx="2723">
                  <c:v>-75.985663082437284</c:v>
                </c:pt>
                <c:pt idx="2724">
                  <c:v>-121.62819676022073</c:v>
                </c:pt>
                <c:pt idx="2725">
                  <c:v>-141.81787421224041</c:v>
                </c:pt>
                <c:pt idx="2726">
                  <c:v>-117.60245005104272</c:v>
                </c:pt>
                <c:pt idx="2727">
                  <c:v>-41.733830003386402</c:v>
                </c:pt>
                <c:pt idx="2728">
                  <c:v>-139.97333718819769</c:v>
                </c:pt>
                <c:pt idx="2729">
                  <c:v>-44.572003864671558</c:v>
                </c:pt>
                <c:pt idx="2730">
                  <c:v>11.877737953006744</c:v>
                </c:pt>
                <c:pt idx="2731">
                  <c:v>-117.52377080651354</c:v>
                </c:pt>
                <c:pt idx="2732">
                  <c:v>-37.417636338146622</c:v>
                </c:pt>
                <c:pt idx="2733">
                  <c:v>-168.53639081537591</c:v>
                </c:pt>
                <c:pt idx="2734">
                  <c:v>-111.49200162562613</c:v>
                </c:pt>
                <c:pt idx="2735">
                  <c:v>87.979094076655088</c:v>
                </c:pt>
                <c:pt idx="2736">
                  <c:v>-155.61473590767866</c:v>
                </c:pt>
                <c:pt idx="2737">
                  <c:v>111.81483187471213</c:v>
                </c:pt>
                <c:pt idx="2738">
                  <c:v>195.91173054587688</c:v>
                </c:pt>
                <c:pt idx="2739">
                  <c:v>82.257922146703152</c:v>
                </c:pt>
                <c:pt idx="2740">
                  <c:v>37.477620847423907</c:v>
                </c:pt>
                <c:pt idx="2741">
                  <c:v>-80.753384343731611</c:v>
                </c:pt>
                <c:pt idx="2742">
                  <c:v>-146.89458689458689</c:v>
                </c:pt>
                <c:pt idx="2743">
                  <c:v>67.63703299700029</c:v>
                </c:pt>
                <c:pt idx="2744">
                  <c:v>-89.499782514136569</c:v>
                </c:pt>
                <c:pt idx="2745">
                  <c:v>-83.830356766619829</c:v>
                </c:pt>
                <c:pt idx="2746">
                  <c:v>-169.03926895529762</c:v>
                </c:pt>
                <c:pt idx="2747">
                  <c:v>109.56826137689615</c:v>
                </c:pt>
                <c:pt idx="2748">
                  <c:v>-31.716053402800384</c:v>
                </c:pt>
                <c:pt idx="2749">
                  <c:v>-99.678284182305617</c:v>
                </c:pt>
                <c:pt idx="2750">
                  <c:v>127.68273716951791</c:v>
                </c:pt>
                <c:pt idx="2751">
                  <c:v>-83.520900321543394</c:v>
                </c:pt>
                <c:pt idx="2752">
                  <c:v>-108.15795001050199</c:v>
                </c:pt>
                <c:pt idx="2753">
                  <c:v>-71.451172155903919</c:v>
                </c:pt>
                <c:pt idx="2754">
                  <c:v>-75.074074074074076</c:v>
                </c:pt>
                <c:pt idx="2755">
                  <c:v>-52.857703291275953</c:v>
                </c:pt>
                <c:pt idx="2756">
                  <c:v>-46.382443707852303</c:v>
                </c:pt>
                <c:pt idx="2757">
                  <c:v>-193.8830437974064</c:v>
                </c:pt>
                <c:pt idx="2758">
                  <c:v>-146.03979888838543</c:v>
                </c:pt>
                <c:pt idx="2759">
                  <c:v>-76.689555475243935</c:v>
                </c:pt>
                <c:pt idx="2760">
                  <c:v>-41.079874180627741</c:v>
                </c:pt>
                <c:pt idx="2761">
                  <c:v>-136.52427994990956</c:v>
                </c:pt>
                <c:pt idx="2762">
                  <c:v>29.879205812930991</c:v>
                </c:pt>
                <c:pt idx="2763">
                  <c:v>13.866175285039759</c:v>
                </c:pt>
                <c:pt idx="2764">
                  <c:v>-128.869590960675</c:v>
                </c:pt>
                <c:pt idx="2765">
                  <c:v>1.8134508245135237</c:v>
                </c:pt>
                <c:pt idx="2766">
                  <c:v>-58.27032136105862</c:v>
                </c:pt>
                <c:pt idx="2767">
                  <c:v>-27.07649801415991</c:v>
                </c:pt>
                <c:pt idx="2768">
                  <c:v>-66.30086877000457</c:v>
                </c:pt>
                <c:pt idx="2769">
                  <c:v>-94.784961283701847</c:v>
                </c:pt>
                <c:pt idx="2770">
                  <c:v>-13.536512962596476</c:v>
                </c:pt>
                <c:pt idx="2771">
                  <c:v>-109.03040734366036</c:v>
                </c:pt>
                <c:pt idx="2772">
                  <c:v>-90.028598665395606</c:v>
                </c:pt>
                <c:pt idx="2773">
                  <c:v>-182.3497615262321</c:v>
                </c:pt>
                <c:pt idx="2774">
                  <c:v>-111.94994218866898</c:v>
                </c:pt>
                <c:pt idx="2775">
                  <c:v>-26.001619433198385</c:v>
                </c:pt>
                <c:pt idx="2776">
                  <c:v>37.104152005629828</c:v>
                </c:pt>
                <c:pt idx="2777">
                  <c:v>-43.664173347197533</c:v>
                </c:pt>
                <c:pt idx="2778">
                  <c:v>-42.197935640558569</c:v>
                </c:pt>
                <c:pt idx="2779">
                  <c:v>-5.8735689397710189</c:v>
                </c:pt>
                <c:pt idx="2780">
                  <c:v>-116.27234490010515</c:v>
                </c:pt>
                <c:pt idx="2781">
                  <c:v>-71.172413793103431</c:v>
                </c:pt>
                <c:pt idx="2782">
                  <c:v>-109.72557950179385</c:v>
                </c:pt>
                <c:pt idx="2783">
                  <c:v>-74.652807361335945</c:v>
                </c:pt>
                <c:pt idx="2784">
                  <c:v>-75.413919413919416</c:v>
                </c:pt>
                <c:pt idx="2785">
                  <c:v>-39.176705343285789</c:v>
                </c:pt>
                <c:pt idx="2786">
                  <c:v>78.445981905268752</c:v>
                </c:pt>
                <c:pt idx="2787">
                  <c:v>-39.438156279830906</c:v>
                </c:pt>
                <c:pt idx="2788">
                  <c:v>-119.86513065467828</c:v>
                </c:pt>
                <c:pt idx="2789">
                  <c:v>-51.556009968688102</c:v>
                </c:pt>
                <c:pt idx="2790">
                  <c:v>-107.55528255528255</c:v>
                </c:pt>
                <c:pt idx="2791">
                  <c:v>-106.92564697887764</c:v>
                </c:pt>
                <c:pt idx="2792">
                  <c:v>15.890858433011488</c:v>
                </c:pt>
                <c:pt idx="2793">
                  <c:v>-93.412100012955037</c:v>
                </c:pt>
                <c:pt idx="2794">
                  <c:v>-60.35873588307868</c:v>
                </c:pt>
                <c:pt idx="2795">
                  <c:v>69.159226190476204</c:v>
                </c:pt>
                <c:pt idx="2796">
                  <c:v>-48.040540540540547</c:v>
                </c:pt>
                <c:pt idx="2797">
                  <c:v>-90.950696900353648</c:v>
                </c:pt>
                <c:pt idx="2798">
                  <c:v>-101.19253284894913</c:v>
                </c:pt>
                <c:pt idx="2799">
                  <c:v>-21.839218994817401</c:v>
                </c:pt>
                <c:pt idx="2800">
                  <c:v>43.485967503692763</c:v>
                </c:pt>
                <c:pt idx="2801">
                  <c:v>94.477234401349051</c:v>
                </c:pt>
                <c:pt idx="2802">
                  <c:v>-71.683203722753348</c:v>
                </c:pt>
                <c:pt idx="2803">
                  <c:v>-46.402116402116405</c:v>
                </c:pt>
                <c:pt idx="2804">
                  <c:v>14.004158004158029</c:v>
                </c:pt>
                <c:pt idx="2805">
                  <c:v>-86.618004866180058</c:v>
                </c:pt>
                <c:pt idx="2806">
                  <c:v>33.804264063704096</c:v>
                </c:pt>
                <c:pt idx="2807">
                  <c:v>30.675345809601311</c:v>
                </c:pt>
                <c:pt idx="2808">
                  <c:v>36.589321357285428</c:v>
                </c:pt>
                <c:pt idx="2809">
                  <c:v>-58.200320624520799</c:v>
                </c:pt>
                <c:pt idx="2810">
                  <c:v>-26.596203623813636</c:v>
                </c:pt>
                <c:pt idx="2811">
                  <c:v>-148.17667589360934</c:v>
                </c:pt>
                <c:pt idx="2812">
                  <c:v>-106.64023785926659</c:v>
                </c:pt>
                <c:pt idx="2813">
                  <c:v>83.313092057323274</c:v>
                </c:pt>
                <c:pt idx="2814">
                  <c:v>-52.053090004147663</c:v>
                </c:pt>
                <c:pt idx="2815">
                  <c:v>-54.259158009841457</c:v>
                </c:pt>
                <c:pt idx="2816">
                  <c:v>-41.062702181843207</c:v>
                </c:pt>
                <c:pt idx="2817">
                  <c:v>-65.015356188668875</c:v>
                </c:pt>
                <c:pt idx="2818">
                  <c:v>-177.34229985089615</c:v>
                </c:pt>
                <c:pt idx="2819">
                  <c:v>128.45336481700116</c:v>
                </c:pt>
                <c:pt idx="2820">
                  <c:v>30.09001285897989</c:v>
                </c:pt>
                <c:pt idx="2821">
                  <c:v>-21.411192214111907</c:v>
                </c:pt>
                <c:pt idx="2822">
                  <c:v>-72.782156632567506</c:v>
                </c:pt>
                <c:pt idx="2823">
                  <c:v>32.993064754928724</c:v>
                </c:pt>
                <c:pt idx="2824">
                  <c:v>-81.579633156259405</c:v>
                </c:pt>
                <c:pt idx="2825">
                  <c:v>-94.637223974763401</c:v>
                </c:pt>
                <c:pt idx="2826">
                  <c:v>-2.1971123666039034</c:v>
                </c:pt>
                <c:pt idx="2827">
                  <c:v>3.8583638583638447</c:v>
                </c:pt>
                <c:pt idx="2828">
                  <c:v>-53.34107113248217</c:v>
                </c:pt>
                <c:pt idx="2829">
                  <c:v>0.916830386378507</c:v>
                </c:pt>
                <c:pt idx="2830">
                  <c:v>-49.418883672404803</c:v>
                </c:pt>
                <c:pt idx="2831">
                  <c:v>9.4458254130720718</c:v>
                </c:pt>
                <c:pt idx="2832">
                  <c:v>-118.06578843574978</c:v>
                </c:pt>
                <c:pt idx="2833">
                  <c:v>-37.185266630016486</c:v>
                </c:pt>
                <c:pt idx="2834">
                  <c:v>-86.828161660736214</c:v>
                </c:pt>
                <c:pt idx="2835">
                  <c:v>121.73574625413505</c:v>
                </c:pt>
                <c:pt idx="2836">
                  <c:v>-51.676528599605518</c:v>
                </c:pt>
                <c:pt idx="2837">
                  <c:v>-11.568168426416946</c:v>
                </c:pt>
                <c:pt idx="2838">
                  <c:v>-94.476043574664999</c:v>
                </c:pt>
                <c:pt idx="2839">
                  <c:v>-46.367357380404201</c:v>
                </c:pt>
                <c:pt idx="2840">
                  <c:v>-5.0483042137718428</c:v>
                </c:pt>
                <c:pt idx="2841">
                  <c:v>-65.115965480043144</c:v>
                </c:pt>
                <c:pt idx="2842">
                  <c:v>-152.05204182418856</c:v>
                </c:pt>
                <c:pt idx="2843">
                  <c:v>4.6507231307306824</c:v>
                </c:pt>
                <c:pt idx="2844">
                  <c:v>17.832836675472038</c:v>
                </c:pt>
                <c:pt idx="2845">
                  <c:v>-152.11378901619912</c:v>
                </c:pt>
                <c:pt idx="2846">
                  <c:v>-83.622555534459849</c:v>
                </c:pt>
                <c:pt idx="2847">
                  <c:v>-95.25554130793185</c:v>
                </c:pt>
                <c:pt idx="2848">
                  <c:v>-155.22436242332938</c:v>
                </c:pt>
                <c:pt idx="2849">
                  <c:v>-149.09580942444791</c:v>
                </c:pt>
                <c:pt idx="2850">
                  <c:v>-93.906115417743322</c:v>
                </c:pt>
                <c:pt idx="2851">
                  <c:v>-31.519548569125362</c:v>
                </c:pt>
                <c:pt idx="2852">
                  <c:v>-93.653127231486536</c:v>
                </c:pt>
                <c:pt idx="2853">
                  <c:v>-2.6615969581748971</c:v>
                </c:pt>
                <c:pt idx="2854">
                  <c:v>-95.347660335346319</c:v>
                </c:pt>
                <c:pt idx="2855">
                  <c:v>24.091693912787946</c:v>
                </c:pt>
                <c:pt idx="2856">
                  <c:v>34.286437246963573</c:v>
                </c:pt>
                <c:pt idx="2857">
                  <c:v>-10.892676842667925</c:v>
                </c:pt>
                <c:pt idx="2858">
                  <c:v>51.468003943251489</c:v>
                </c:pt>
                <c:pt idx="2859">
                  <c:v>24.483320719566848</c:v>
                </c:pt>
                <c:pt idx="2860">
                  <c:v>-86.668553637135574</c:v>
                </c:pt>
                <c:pt idx="2861">
                  <c:v>-49.140984767977329</c:v>
                </c:pt>
                <c:pt idx="2862">
                  <c:v>-80.674470226523837</c:v>
                </c:pt>
                <c:pt idx="2863">
                  <c:v>-143.56734968088679</c:v>
                </c:pt>
                <c:pt idx="2864">
                  <c:v>-131.07140374052702</c:v>
                </c:pt>
                <c:pt idx="2865">
                  <c:v>-38.103910203652788</c:v>
                </c:pt>
                <c:pt idx="2866">
                  <c:v>33.348477964561539</c:v>
                </c:pt>
                <c:pt idx="2867">
                  <c:v>-98.056680161943305</c:v>
                </c:pt>
                <c:pt idx="2868">
                  <c:v>-83.610451306413296</c:v>
                </c:pt>
                <c:pt idx="2869">
                  <c:v>71.748878923766824</c:v>
                </c:pt>
                <c:pt idx="2870">
                  <c:v>3.7828472422754942</c:v>
                </c:pt>
                <c:pt idx="2871">
                  <c:v>42.129297410137667</c:v>
                </c:pt>
                <c:pt idx="2872">
                  <c:v>-184.10723635982825</c:v>
                </c:pt>
                <c:pt idx="2873">
                  <c:v>-166.5852807813045</c:v>
                </c:pt>
                <c:pt idx="2874">
                  <c:v>-68.662674650698591</c:v>
                </c:pt>
                <c:pt idx="2875">
                  <c:v>-30.668983492615098</c:v>
                </c:pt>
                <c:pt idx="2876">
                  <c:v>-66.309486290576729</c:v>
                </c:pt>
                <c:pt idx="2877">
                  <c:v>-67.938931297709928</c:v>
                </c:pt>
                <c:pt idx="2878">
                  <c:v>-68.525179856115102</c:v>
                </c:pt>
                <c:pt idx="2879">
                  <c:v>-57.897271268057807</c:v>
                </c:pt>
                <c:pt idx="2880">
                  <c:v>-61.627600737424274</c:v>
                </c:pt>
                <c:pt idx="2881">
                  <c:v>-109.61479157448748</c:v>
                </c:pt>
                <c:pt idx="2882">
                  <c:v>22.217675941080188</c:v>
                </c:pt>
                <c:pt idx="2883">
                  <c:v>-145.5106047027696</c:v>
                </c:pt>
                <c:pt idx="2884">
                  <c:v>-124.3120995099887</c:v>
                </c:pt>
                <c:pt idx="2885">
                  <c:v>53.595170619159489</c:v>
                </c:pt>
                <c:pt idx="2886">
                  <c:v>-100.36800785083415</c:v>
                </c:pt>
                <c:pt idx="2887">
                  <c:v>-179.38107447379406</c:v>
                </c:pt>
                <c:pt idx="2888">
                  <c:v>-128</c:v>
                </c:pt>
                <c:pt idx="2889">
                  <c:v>-91.830766231234165</c:v>
                </c:pt>
                <c:pt idx="2890">
                  <c:v>-112.29412223870112</c:v>
                </c:pt>
                <c:pt idx="2891">
                  <c:v>-107.2984333205961</c:v>
                </c:pt>
                <c:pt idx="2892">
                  <c:v>-0.24403470715833464</c:v>
                </c:pt>
                <c:pt idx="2893">
                  <c:v>106.90120048789879</c:v>
                </c:pt>
                <c:pt idx="2894">
                  <c:v>-125.57969957707452</c:v>
                </c:pt>
                <c:pt idx="2895">
                  <c:v>-67.998527426678123</c:v>
                </c:pt>
                <c:pt idx="2896">
                  <c:v>-21.382603280049807</c:v>
                </c:pt>
                <c:pt idx="2897">
                  <c:v>-74.963289280469894</c:v>
                </c:pt>
                <c:pt idx="2898">
                  <c:v>-26.957661151281428</c:v>
                </c:pt>
                <c:pt idx="2899">
                  <c:v>-4.3117744610281932</c:v>
                </c:pt>
                <c:pt idx="2900">
                  <c:v>35.09615384615384</c:v>
                </c:pt>
                <c:pt idx="2901">
                  <c:v>-65.631077644242765</c:v>
                </c:pt>
                <c:pt idx="2902">
                  <c:v>176.43705463182897</c:v>
                </c:pt>
                <c:pt idx="2903">
                  <c:v>-66.554838709677426</c:v>
                </c:pt>
                <c:pt idx="2904">
                  <c:v>-95.062282572101893</c:v>
                </c:pt>
                <c:pt idx="2905">
                  <c:v>-22.6401640074873</c:v>
                </c:pt>
                <c:pt idx="2906">
                  <c:v>-28.93367873465175</c:v>
                </c:pt>
                <c:pt idx="2907">
                  <c:v>117.77507105156315</c:v>
                </c:pt>
                <c:pt idx="2908">
                  <c:v>91.682070240295729</c:v>
                </c:pt>
                <c:pt idx="2909">
                  <c:v>-181.94808819425063</c:v>
                </c:pt>
                <c:pt idx="2910">
                  <c:v>14.246800539057773</c:v>
                </c:pt>
                <c:pt idx="2911">
                  <c:v>-78.531628974106866</c:v>
                </c:pt>
                <c:pt idx="2912">
                  <c:v>-135.57955536837039</c:v>
                </c:pt>
                <c:pt idx="2913">
                  <c:v>-74.947490403418556</c:v>
                </c:pt>
                <c:pt idx="2914">
                  <c:v>-56.171590449210839</c:v>
                </c:pt>
                <c:pt idx="2915">
                  <c:v>-66.96042053184911</c:v>
                </c:pt>
                <c:pt idx="2916">
                  <c:v>-83.416833667334672</c:v>
                </c:pt>
                <c:pt idx="2917">
                  <c:v>-50.649215747377184</c:v>
                </c:pt>
                <c:pt idx="2918">
                  <c:v>-173.82291499276877</c:v>
                </c:pt>
                <c:pt idx="2919">
                  <c:v>-84.553552031283942</c:v>
                </c:pt>
                <c:pt idx="2920">
                  <c:v>-131.03088752769452</c:v>
                </c:pt>
                <c:pt idx="2921">
                  <c:v>-114.39870478010458</c:v>
                </c:pt>
                <c:pt idx="2922">
                  <c:v>-116.55607833675153</c:v>
                </c:pt>
                <c:pt idx="2923">
                  <c:v>-63.063063063063055</c:v>
                </c:pt>
                <c:pt idx="2924">
                  <c:v>29.688325409403035</c:v>
                </c:pt>
                <c:pt idx="2925">
                  <c:v>-114.48053113224475</c:v>
                </c:pt>
                <c:pt idx="2926">
                  <c:v>-123.58688203622124</c:v>
                </c:pt>
                <c:pt idx="2927">
                  <c:v>-38.003620846343011</c:v>
                </c:pt>
                <c:pt idx="2928">
                  <c:v>14.838429213157497</c:v>
                </c:pt>
                <c:pt idx="2929">
                  <c:v>-87.438778450014397</c:v>
                </c:pt>
                <c:pt idx="2930">
                  <c:v>-57.760679225258684</c:v>
                </c:pt>
                <c:pt idx="2931">
                  <c:v>-32.553489302139582</c:v>
                </c:pt>
                <c:pt idx="2932">
                  <c:v>-97.711015736766811</c:v>
                </c:pt>
                <c:pt idx="2933">
                  <c:v>-92.275386230688468</c:v>
                </c:pt>
                <c:pt idx="2934">
                  <c:v>-29.978647686832744</c:v>
                </c:pt>
                <c:pt idx="2935">
                  <c:v>-148.35014669828382</c:v>
                </c:pt>
                <c:pt idx="2936">
                  <c:v>-51.513595166163128</c:v>
                </c:pt>
                <c:pt idx="2937">
                  <c:v>-163.35805586239547</c:v>
                </c:pt>
                <c:pt idx="2938">
                  <c:v>-111.38845553822154</c:v>
                </c:pt>
                <c:pt idx="2939">
                  <c:v>-158.03210230980034</c:v>
                </c:pt>
                <c:pt idx="2940">
                  <c:v>-89.097295144295188</c:v>
                </c:pt>
                <c:pt idx="2941">
                  <c:v>-76.782874617737008</c:v>
                </c:pt>
                <c:pt idx="2942">
                  <c:v>-88.253175550971676</c:v>
                </c:pt>
                <c:pt idx="2943">
                  <c:v>-39.739413680781752</c:v>
                </c:pt>
                <c:pt idx="2944">
                  <c:v>16.666666666666657</c:v>
                </c:pt>
                <c:pt idx="2945">
                  <c:v>-15.451052847674333</c:v>
                </c:pt>
                <c:pt idx="2946">
                  <c:v>-68.290208016235425</c:v>
                </c:pt>
                <c:pt idx="2947">
                  <c:v>-136.03283935156196</c:v>
                </c:pt>
                <c:pt idx="2948">
                  <c:v>-144.86331569664904</c:v>
                </c:pt>
                <c:pt idx="2949">
                  <c:v>-89.169642039732679</c:v>
                </c:pt>
                <c:pt idx="2950">
                  <c:v>-98.422831393165609</c:v>
                </c:pt>
                <c:pt idx="2951">
                  <c:v>47.114474929044462</c:v>
                </c:pt>
                <c:pt idx="2952">
                  <c:v>-168.61856189396801</c:v>
                </c:pt>
                <c:pt idx="2953">
                  <c:v>-2.33884768967485</c:v>
                </c:pt>
                <c:pt idx="2954">
                  <c:v>-13.897280966767369</c:v>
                </c:pt>
                <c:pt idx="2955">
                  <c:v>-115.8183836849179</c:v>
                </c:pt>
                <c:pt idx="2956">
                  <c:v>-178.69152046783626</c:v>
                </c:pt>
                <c:pt idx="2957">
                  <c:v>-97.309253333905986</c:v>
                </c:pt>
                <c:pt idx="2958">
                  <c:v>-135.76919426781816</c:v>
                </c:pt>
                <c:pt idx="2959">
                  <c:v>-169.85193962414593</c:v>
                </c:pt>
                <c:pt idx="2960">
                  <c:v>-142.74861878453038</c:v>
                </c:pt>
                <c:pt idx="2961">
                  <c:v>-67.261937469091691</c:v>
                </c:pt>
                <c:pt idx="2962">
                  <c:v>-59.810126582278485</c:v>
                </c:pt>
                <c:pt idx="2963">
                  <c:v>-56.457436165122431</c:v>
                </c:pt>
                <c:pt idx="2964">
                  <c:v>-8.4014198720891216</c:v>
                </c:pt>
                <c:pt idx="2965">
                  <c:v>-66.420430561418328</c:v>
                </c:pt>
                <c:pt idx="2966">
                  <c:v>-57.023319615912214</c:v>
                </c:pt>
                <c:pt idx="2967">
                  <c:v>-169.47462610251822</c:v>
                </c:pt>
                <c:pt idx="2968">
                  <c:v>71.706405889462701</c:v>
                </c:pt>
                <c:pt idx="2969">
                  <c:v>-86.976047904191617</c:v>
                </c:pt>
                <c:pt idx="2970">
                  <c:v>-30.056944788313928</c:v>
                </c:pt>
                <c:pt idx="2971">
                  <c:v>-59.57937837334822</c:v>
                </c:pt>
                <c:pt idx="2972">
                  <c:v>7.1367884451996417</c:v>
                </c:pt>
                <c:pt idx="2973">
                  <c:v>-70.456191165821878</c:v>
                </c:pt>
                <c:pt idx="2974">
                  <c:v>-56.851260828394061</c:v>
                </c:pt>
                <c:pt idx="2975">
                  <c:v>-114.60072452354702</c:v>
                </c:pt>
                <c:pt idx="2976">
                  <c:v>-92.748735244519381</c:v>
                </c:pt>
                <c:pt idx="2977">
                  <c:v>-37.060273358727301</c:v>
                </c:pt>
                <c:pt idx="2978">
                  <c:v>-35.901778154106694</c:v>
                </c:pt>
                <c:pt idx="2979">
                  <c:v>-102.46916941170066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64D0-4D4F-A4F8-B764C4977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436432"/>
        <c:axId val="114432168"/>
      </c:scatterChart>
      <c:valAx>
        <c:axId val="11443643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 w="38100" cap="flat" cmpd="sng" algn="ctr">
            <a:solidFill>
              <a:srgbClr val="C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C00000"/>
                </a:solidFill>
                <a:latin typeface="Gill Sans Nova Cond Lt" panose="020B0306020104020203" pitchFamily="34" charset="0"/>
                <a:ea typeface="+mn-ea"/>
                <a:cs typeface="+mn-cs"/>
              </a:defRPr>
            </a:pPr>
            <a:endParaRPr lang="lv-LV"/>
          </a:p>
        </c:txPr>
        <c:crossAx val="114432168"/>
        <c:crossesAt val="0"/>
        <c:crossBetween val="midCat"/>
      </c:valAx>
      <c:valAx>
        <c:axId val="11443216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 w="38100" cap="flat" cmpd="sng" algn="ctr">
            <a:solidFill>
              <a:srgbClr val="0070C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Gill Sans Nova Cond Lt" panose="020B0306020104020203" pitchFamily="34" charset="0"/>
                <a:ea typeface="+mn-ea"/>
                <a:cs typeface="+mn-cs"/>
              </a:defRPr>
            </a:pPr>
            <a:endParaRPr lang="lv-LV"/>
          </a:p>
        </c:txPr>
        <c:crossAx val="114436432"/>
        <c:crossesAt val="100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Gill Sans Nova Cond Lt" panose="020B0306020104020203" pitchFamily="34" charset="0"/>
        </a:defRPr>
      </a:pPr>
      <a:endParaRPr lang="lv-L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23436716769866E-2"/>
          <c:y val="4.4869426892766136E-2"/>
          <c:w val="0.9551669351224219"/>
          <c:h val="0.84474583333333331"/>
        </c:manualLayout>
      </c:layout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Igaunija</c:v>
                </c:pt>
              </c:strCache>
            </c:strRef>
          </c:tx>
          <c:spPr>
            <a:ln w="50800" cap="rnd">
              <a:solidFill>
                <a:srgbClr val="14525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72-45C0-9B5E-D86A1E50DD2B}"/>
                </c:ext>
              </c:extLst>
            </c:dLbl>
            <c:dLbl>
              <c:idx val="1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7B-4DA8-856A-D3D08BCD035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Sheet1!$B$5:$AD$5</c:f>
              <c:numCache>
                <c:formatCode>General</c:formatCode>
                <c:ptCount val="19"/>
                <c:pt idx="0" formatCode="0">
                  <c:v>2022</c:v>
                </c:pt>
                <c:pt idx="1">
                  <c:v>2023</c:v>
                </c:pt>
                <c:pt idx="2" formatCode="0">
                  <c:v>2024</c:v>
                </c:pt>
                <c:pt idx="3">
                  <c:v>2025</c:v>
                </c:pt>
                <c:pt idx="4" formatCode="0">
                  <c:v>2026</c:v>
                </c:pt>
                <c:pt idx="5">
                  <c:v>2027</c:v>
                </c:pt>
                <c:pt idx="6" formatCode="0">
                  <c:v>2028</c:v>
                </c:pt>
                <c:pt idx="7">
                  <c:v>2029</c:v>
                </c:pt>
                <c:pt idx="8" formatCode="0">
                  <c:v>2030</c:v>
                </c:pt>
                <c:pt idx="9">
                  <c:v>2031</c:v>
                </c:pt>
                <c:pt idx="10" formatCode="0">
                  <c:v>2032</c:v>
                </c:pt>
                <c:pt idx="11">
                  <c:v>2033</c:v>
                </c:pt>
                <c:pt idx="12" formatCode="0">
                  <c:v>2034</c:v>
                </c:pt>
                <c:pt idx="13">
                  <c:v>2035</c:v>
                </c:pt>
                <c:pt idx="14" formatCode="0">
                  <c:v>2036</c:v>
                </c:pt>
                <c:pt idx="15">
                  <c:v>2037</c:v>
                </c:pt>
                <c:pt idx="16" formatCode="0">
                  <c:v>2038</c:v>
                </c:pt>
                <c:pt idx="17">
                  <c:v>2039</c:v>
                </c:pt>
                <c:pt idx="18">
                  <c:v>2040</c:v>
                </c:pt>
              </c:numCache>
            </c:numRef>
          </c:cat>
          <c:val>
            <c:numRef>
              <c:f>Sheet1!$B$6:$AD$6</c:f>
              <c:numCache>
                <c:formatCode>General</c:formatCode>
                <c:ptCount val="19"/>
                <c:pt idx="0" formatCode="0.0">
                  <c:v>27.17</c:v>
                </c:pt>
                <c:pt idx="1">
                  <c:v>27.930760000000003</c:v>
                </c:pt>
                <c:pt idx="2">
                  <c:v>28.712821280000004</c:v>
                </c:pt>
                <c:pt idx="3">
                  <c:v>29.516780275840006</c:v>
                </c:pt>
                <c:pt idx="4">
                  <c:v>30.343250123563525</c:v>
                </c:pt>
                <c:pt idx="5">
                  <c:v>31.192861127023303</c:v>
                </c:pt>
                <c:pt idx="6">
                  <c:v>32.066261238579955</c:v>
                </c:pt>
                <c:pt idx="7">
                  <c:v>32.964116553260197</c:v>
                </c:pt>
                <c:pt idx="8">
                  <c:v>33.887111816751485</c:v>
                </c:pt>
                <c:pt idx="9">
                  <c:v>34.835950947620525</c:v>
                </c:pt>
                <c:pt idx="10">
                  <c:v>35.811357574153902</c:v>
                </c:pt>
                <c:pt idx="11">
                  <c:v>36.81407558623021</c:v>
                </c:pt>
                <c:pt idx="12">
                  <c:v>37.844869702644658</c:v>
                </c:pt>
                <c:pt idx="13">
                  <c:v>38.904526054318708</c:v>
                </c:pt>
                <c:pt idx="14">
                  <c:v>39.993852783839635</c:v>
                </c:pt>
                <c:pt idx="15">
                  <c:v>41.113680661787143</c:v>
                </c:pt>
                <c:pt idx="16">
                  <c:v>42.264863720317187</c:v>
                </c:pt>
                <c:pt idx="17">
                  <c:v>43.448279904486071</c:v>
                </c:pt>
                <c:pt idx="18">
                  <c:v>44.664831741811682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22-4D4B-8039-1EEF7373EB97}"/>
            </c:ext>
          </c:extLst>
        </c:ser>
        <c:ser>
          <c:idx val="2"/>
          <c:order val="1"/>
          <c:tx>
            <c:strRef>
              <c:f>Sheet1!$A$7</c:f>
              <c:strCache>
                <c:ptCount val="1"/>
                <c:pt idx="0">
                  <c:v>Latvija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472-45C0-9B5E-D86A1E50DD2B}"/>
                </c:ext>
              </c:extLst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72-45C0-9B5E-D86A1E50DD2B}"/>
                </c:ext>
              </c:extLst>
            </c:dLbl>
            <c:dLbl>
              <c:idx val="1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7B-4DA8-856A-D3D08BCD035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Sheet1!$B$5:$AD$5</c:f>
              <c:numCache>
                <c:formatCode>General</c:formatCode>
                <c:ptCount val="19"/>
                <c:pt idx="0" formatCode="0">
                  <c:v>2022</c:v>
                </c:pt>
                <c:pt idx="1">
                  <c:v>2023</c:v>
                </c:pt>
                <c:pt idx="2" formatCode="0">
                  <c:v>2024</c:v>
                </c:pt>
                <c:pt idx="3">
                  <c:v>2025</c:v>
                </c:pt>
                <c:pt idx="4" formatCode="0">
                  <c:v>2026</c:v>
                </c:pt>
                <c:pt idx="5">
                  <c:v>2027</c:v>
                </c:pt>
                <c:pt idx="6" formatCode="0">
                  <c:v>2028</c:v>
                </c:pt>
                <c:pt idx="7">
                  <c:v>2029</c:v>
                </c:pt>
                <c:pt idx="8" formatCode="0">
                  <c:v>2030</c:v>
                </c:pt>
                <c:pt idx="9">
                  <c:v>2031</c:v>
                </c:pt>
                <c:pt idx="10" formatCode="0">
                  <c:v>2032</c:v>
                </c:pt>
                <c:pt idx="11">
                  <c:v>2033</c:v>
                </c:pt>
                <c:pt idx="12" formatCode="0">
                  <c:v>2034</c:v>
                </c:pt>
                <c:pt idx="13">
                  <c:v>2035</c:v>
                </c:pt>
                <c:pt idx="14" formatCode="0">
                  <c:v>2036</c:v>
                </c:pt>
                <c:pt idx="15">
                  <c:v>2037</c:v>
                </c:pt>
                <c:pt idx="16" formatCode="0">
                  <c:v>2038</c:v>
                </c:pt>
                <c:pt idx="17">
                  <c:v>2039</c:v>
                </c:pt>
                <c:pt idx="18">
                  <c:v>2040</c:v>
                </c:pt>
              </c:numCache>
            </c:numRef>
          </c:cat>
          <c:val>
            <c:numRef>
              <c:f>Sheet1!$B$7:$AD$7</c:f>
              <c:numCache>
                <c:formatCode>General</c:formatCode>
                <c:ptCount val="19"/>
                <c:pt idx="0" formatCode="0.0">
                  <c:v>20.72</c:v>
                </c:pt>
                <c:pt idx="1">
                  <c:v>21.756</c:v>
                </c:pt>
                <c:pt idx="2">
                  <c:v>22.843800000000002</c:v>
                </c:pt>
                <c:pt idx="3">
                  <c:v>23.985990000000001</c:v>
                </c:pt>
                <c:pt idx="4">
                  <c:v>25.185289500000003</c:v>
                </c:pt>
                <c:pt idx="5">
                  <c:v>26.444553975000005</c:v>
                </c:pt>
                <c:pt idx="6">
                  <c:v>27.766781673750007</c:v>
                </c:pt>
                <c:pt idx="7">
                  <c:v>29.155120757437508</c:v>
                </c:pt>
                <c:pt idx="8">
                  <c:v>30.612876795309386</c:v>
                </c:pt>
                <c:pt idx="9">
                  <c:v>32.143520635074857</c:v>
                </c:pt>
                <c:pt idx="10">
                  <c:v>33.750696666828603</c:v>
                </c:pt>
                <c:pt idx="11">
                  <c:v>35.438231500170033</c:v>
                </c:pt>
                <c:pt idx="12">
                  <c:v>37.210143075178536</c:v>
                </c:pt>
                <c:pt idx="13">
                  <c:v>39.070650228937467</c:v>
                </c:pt>
                <c:pt idx="14">
                  <c:v>41.02418274038434</c:v>
                </c:pt>
                <c:pt idx="15">
                  <c:v>43.075391877403561</c:v>
                </c:pt>
                <c:pt idx="16">
                  <c:v>45.229161471273741</c:v>
                </c:pt>
                <c:pt idx="17">
                  <c:v>47.490619544837429</c:v>
                </c:pt>
                <c:pt idx="18">
                  <c:v>49.865150522079304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22-4D4B-8039-1EEF7373E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3423232"/>
        <c:axId val="773431552"/>
      </c:lineChart>
      <c:catAx>
        <c:axId val="7734232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773431552"/>
        <c:crosses val="autoZero"/>
        <c:auto val="1"/>
        <c:lblAlgn val="ctr"/>
        <c:lblOffset val="100"/>
        <c:tickLblSkip val="2"/>
        <c:noMultiLvlLbl val="0"/>
      </c:catAx>
      <c:valAx>
        <c:axId val="773431552"/>
        <c:scaling>
          <c:orientation val="minMax"/>
          <c:min val="20"/>
        </c:scaling>
        <c:delete val="1"/>
        <c:axPos val="l"/>
        <c:numFmt formatCode="0" sourceLinked="0"/>
        <c:majorTickMark val="none"/>
        <c:minorTickMark val="none"/>
        <c:tickLblPos val="nextTo"/>
        <c:crossAx val="77342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4.280813492063492E-2"/>
          <c:y val="0.11054472222222222"/>
          <c:w val="0.24177361111111106"/>
          <c:h val="0.170600555555555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Segoe UI Light" panose="020B0502040204020203" pitchFamily="34" charset="0"/>
          <a:cs typeface="Segoe UI Light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32142857142857E-2"/>
          <c:y val="4.7964483281411799E-2"/>
          <c:w val="0.9551669351224219"/>
          <c:h val="0.84474583333333331"/>
        </c:manualLayout>
      </c:layout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Igaunija</c:v>
                </c:pt>
              </c:strCache>
            </c:strRef>
          </c:tx>
          <c:spPr>
            <a:ln w="50800" cap="rnd">
              <a:solidFill>
                <a:srgbClr val="14525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533A-46FA-BBC5-E121F0E2FEB7}"/>
                </c:ext>
              </c:extLst>
            </c:dLbl>
            <c:dLbl>
              <c:idx val="2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C3-4FD1-B457-47CD00164E3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Sheet1!$B$5:$AD$5</c:f>
              <c:numCache>
                <c:formatCode>General</c:formatCode>
                <c:ptCount val="29"/>
                <c:pt idx="0" formatCode="0">
                  <c:v>2022</c:v>
                </c:pt>
                <c:pt idx="2">
                  <c:v>2024</c:v>
                </c:pt>
                <c:pt idx="4" formatCode="0">
                  <c:v>2026</c:v>
                </c:pt>
                <c:pt idx="6">
                  <c:v>2028</c:v>
                </c:pt>
                <c:pt idx="8" formatCode="0">
                  <c:v>2030</c:v>
                </c:pt>
                <c:pt idx="10">
                  <c:v>2032</c:v>
                </c:pt>
                <c:pt idx="12" formatCode="0">
                  <c:v>2034</c:v>
                </c:pt>
                <c:pt idx="14">
                  <c:v>2036</c:v>
                </c:pt>
                <c:pt idx="16" formatCode="0">
                  <c:v>2038</c:v>
                </c:pt>
                <c:pt idx="18">
                  <c:v>2040</c:v>
                </c:pt>
                <c:pt idx="20" formatCode="0">
                  <c:v>2042</c:v>
                </c:pt>
                <c:pt idx="22">
                  <c:v>2044</c:v>
                </c:pt>
                <c:pt idx="24" formatCode="0">
                  <c:v>2046</c:v>
                </c:pt>
                <c:pt idx="26">
                  <c:v>2048</c:v>
                </c:pt>
                <c:pt idx="28" formatCode="0">
                  <c:v>2050</c:v>
                </c:pt>
              </c:numCache>
            </c:numRef>
          </c:cat>
          <c:val>
            <c:numRef>
              <c:f>Sheet1!$B$6:$AD$6</c:f>
              <c:numCache>
                <c:formatCode>General</c:formatCode>
                <c:ptCount val="29"/>
                <c:pt idx="0" formatCode="0.0">
                  <c:v>27.17</c:v>
                </c:pt>
                <c:pt idx="1">
                  <c:v>27.930760000000003</c:v>
                </c:pt>
                <c:pt idx="2">
                  <c:v>28.712821280000004</c:v>
                </c:pt>
                <c:pt idx="3">
                  <c:v>29.516780275840006</c:v>
                </c:pt>
                <c:pt idx="4">
                  <c:v>30.343250123563525</c:v>
                </c:pt>
                <c:pt idx="5">
                  <c:v>31.192861127023303</c:v>
                </c:pt>
                <c:pt idx="6">
                  <c:v>32.066261238579955</c:v>
                </c:pt>
                <c:pt idx="7">
                  <c:v>32.964116553260197</c:v>
                </c:pt>
                <c:pt idx="8">
                  <c:v>33.887111816751485</c:v>
                </c:pt>
                <c:pt idx="9">
                  <c:v>34.835950947620525</c:v>
                </c:pt>
                <c:pt idx="10">
                  <c:v>35.811357574153902</c:v>
                </c:pt>
                <c:pt idx="11">
                  <c:v>36.81407558623021</c:v>
                </c:pt>
                <c:pt idx="12">
                  <c:v>37.844869702644658</c:v>
                </c:pt>
                <c:pt idx="13">
                  <c:v>38.904526054318708</c:v>
                </c:pt>
                <c:pt idx="14">
                  <c:v>39.993852783839635</c:v>
                </c:pt>
                <c:pt idx="15">
                  <c:v>41.113680661787143</c:v>
                </c:pt>
                <c:pt idx="16">
                  <c:v>42.264863720317187</c:v>
                </c:pt>
                <c:pt idx="17">
                  <c:v>43.448279904486071</c:v>
                </c:pt>
                <c:pt idx="18">
                  <c:v>44.664831741811682</c:v>
                </c:pt>
                <c:pt idx="19">
                  <c:v>45.915447030582413</c:v>
                </c:pt>
                <c:pt idx="20">
                  <c:v>47.201079547438724</c:v>
                </c:pt>
                <c:pt idx="21">
                  <c:v>48.522709774767009</c:v>
                </c:pt>
                <c:pt idx="22">
                  <c:v>49.881345648460488</c:v>
                </c:pt>
                <c:pt idx="23">
                  <c:v>51.278023326617387</c:v>
                </c:pt>
                <c:pt idx="24">
                  <c:v>52.713807979762677</c:v>
                </c:pt>
                <c:pt idx="25">
                  <c:v>54.189794603196034</c:v>
                </c:pt>
                <c:pt idx="26">
                  <c:v>55.707108852085526</c:v>
                </c:pt>
                <c:pt idx="27">
                  <c:v>57.266907899943924</c:v>
                </c:pt>
                <c:pt idx="28">
                  <c:v>58.870381321142354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22-4D4B-8039-1EEF7373EB97}"/>
            </c:ext>
          </c:extLst>
        </c:ser>
        <c:ser>
          <c:idx val="2"/>
          <c:order val="1"/>
          <c:tx>
            <c:strRef>
              <c:f>Sheet1!$A$7</c:f>
              <c:strCache>
                <c:ptCount val="1"/>
                <c:pt idx="0">
                  <c:v>Latvija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3A-46FA-BBC5-E121F0E2FEB7}"/>
                </c:ext>
              </c:extLst>
            </c:dLbl>
            <c:dLbl>
              <c:idx val="2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C3-4FD1-B457-47CD00164E3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Sheet1!$B$5:$AD$5</c:f>
              <c:numCache>
                <c:formatCode>General</c:formatCode>
                <c:ptCount val="29"/>
                <c:pt idx="0" formatCode="0">
                  <c:v>2022</c:v>
                </c:pt>
                <c:pt idx="2">
                  <c:v>2024</c:v>
                </c:pt>
                <c:pt idx="4" formatCode="0">
                  <c:v>2026</c:v>
                </c:pt>
                <c:pt idx="6">
                  <c:v>2028</c:v>
                </c:pt>
                <c:pt idx="8" formatCode="0">
                  <c:v>2030</c:v>
                </c:pt>
                <c:pt idx="10">
                  <c:v>2032</c:v>
                </c:pt>
                <c:pt idx="12" formatCode="0">
                  <c:v>2034</c:v>
                </c:pt>
                <c:pt idx="14">
                  <c:v>2036</c:v>
                </c:pt>
                <c:pt idx="16" formatCode="0">
                  <c:v>2038</c:v>
                </c:pt>
                <c:pt idx="18">
                  <c:v>2040</c:v>
                </c:pt>
                <c:pt idx="20" formatCode="0">
                  <c:v>2042</c:v>
                </c:pt>
                <c:pt idx="22">
                  <c:v>2044</c:v>
                </c:pt>
                <c:pt idx="24" formatCode="0">
                  <c:v>2046</c:v>
                </c:pt>
                <c:pt idx="26">
                  <c:v>2048</c:v>
                </c:pt>
                <c:pt idx="28" formatCode="0">
                  <c:v>2050</c:v>
                </c:pt>
              </c:numCache>
            </c:numRef>
          </c:cat>
          <c:val>
            <c:numRef>
              <c:f>Sheet1!$B$7:$AD$7</c:f>
              <c:numCache>
                <c:formatCode>General</c:formatCode>
                <c:ptCount val="29"/>
                <c:pt idx="0" formatCode="0.0">
                  <c:v>20.72</c:v>
                </c:pt>
                <c:pt idx="1">
                  <c:v>21.300159999999998</c:v>
                </c:pt>
                <c:pt idx="2">
                  <c:v>21.896564479999999</c:v>
                </c:pt>
                <c:pt idx="3">
                  <c:v>22.50966828544</c:v>
                </c:pt>
                <c:pt idx="4">
                  <c:v>23.139938997432321</c:v>
                </c:pt>
                <c:pt idx="5">
                  <c:v>23.787857289360428</c:v>
                </c:pt>
                <c:pt idx="6">
                  <c:v>24.453917293462521</c:v>
                </c:pt>
                <c:pt idx="7">
                  <c:v>25.138626977679472</c:v>
                </c:pt>
                <c:pt idx="8">
                  <c:v>25.842508533054499</c:v>
                </c:pt>
                <c:pt idx="9">
                  <c:v>26.566098771980027</c:v>
                </c:pt>
                <c:pt idx="10">
                  <c:v>27.309949537595468</c:v>
                </c:pt>
                <c:pt idx="11">
                  <c:v>28.074628124648143</c:v>
                </c:pt>
                <c:pt idx="12">
                  <c:v>28.860717712138293</c:v>
                </c:pt>
                <c:pt idx="13">
                  <c:v>29.668817808078167</c:v>
                </c:pt>
                <c:pt idx="14">
                  <c:v>30.499544706704356</c:v>
                </c:pt>
                <c:pt idx="15">
                  <c:v>31.353531958492077</c:v>
                </c:pt>
                <c:pt idx="16">
                  <c:v>32.231430853329854</c:v>
                </c:pt>
                <c:pt idx="17">
                  <c:v>33.133910917223091</c:v>
                </c:pt>
                <c:pt idx="18">
                  <c:v>34.061660422905341</c:v>
                </c:pt>
                <c:pt idx="19">
                  <c:v>35.015386914746692</c:v>
                </c:pt>
                <c:pt idx="20">
                  <c:v>35.995817748359599</c:v>
                </c:pt>
                <c:pt idx="21">
                  <c:v>37.003700645313671</c:v>
                </c:pt>
                <c:pt idx="22">
                  <c:v>38.039804263382457</c:v>
                </c:pt>
                <c:pt idx="23">
                  <c:v>39.104918782757167</c:v>
                </c:pt>
                <c:pt idx="24">
                  <c:v>40.199856508674365</c:v>
                </c:pt>
                <c:pt idx="25">
                  <c:v>41.32545249091725</c:v>
                </c:pt>
                <c:pt idx="26">
                  <c:v>42.482565160662936</c:v>
                </c:pt>
                <c:pt idx="27">
                  <c:v>43.672076985161503</c:v>
                </c:pt>
                <c:pt idx="28">
                  <c:v>44.894895140746023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22-4D4B-8039-1EEF7373E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3423232"/>
        <c:axId val="773431552"/>
      </c:lineChart>
      <c:catAx>
        <c:axId val="7734232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/>
            </a:pPr>
            <a:endParaRPr lang="lv-LV"/>
          </a:p>
        </c:txPr>
        <c:crossAx val="773431552"/>
        <c:crosses val="autoZero"/>
        <c:auto val="1"/>
        <c:lblAlgn val="ctr"/>
        <c:lblOffset val="100"/>
        <c:tickLblSkip val="1"/>
        <c:noMultiLvlLbl val="0"/>
      </c:catAx>
      <c:valAx>
        <c:axId val="773431552"/>
        <c:scaling>
          <c:orientation val="minMax"/>
          <c:min val="20"/>
        </c:scaling>
        <c:delete val="1"/>
        <c:axPos val="l"/>
        <c:numFmt formatCode="0" sourceLinked="0"/>
        <c:majorTickMark val="none"/>
        <c:minorTickMark val="none"/>
        <c:tickLblPos val="nextTo"/>
        <c:crossAx val="77342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5407341269841273E-2"/>
          <c:y val="0.15640583333333333"/>
          <c:w val="0.25689265873015876"/>
          <c:h val="0.1706005555555555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Segoe UI Light" panose="020B0502040204020203" pitchFamily="34" charset="0"/>
          <a:cs typeface="Segoe UI Light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32117569481219E-2"/>
          <c:y val="3.2177372086369303E-2"/>
          <c:w val="0.89390847899798576"/>
          <c:h val="0.84823876562894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nodarb</c:v>
                </c:pt>
              </c:strCache>
            </c:strRef>
          </c:tx>
          <c:spPr>
            <a:solidFill>
              <a:srgbClr val="228B9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7E-4195-892F-5CDFE10DF70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7E-4195-892F-5CDFE10DF70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D3-4041-8811-27E34293410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7E-4195-892F-5CDFE10DF70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7E-4195-892F-5CDFE10DF705}"/>
              </c:ext>
            </c:extLst>
          </c:dPt>
          <c:dPt>
            <c:idx val="5"/>
            <c:invertIfNegative val="0"/>
            <c:bubble3D val="0"/>
            <c:spPr>
              <a:solidFill>
                <a:srgbClr val="14525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C7E-4195-892F-5CDFE10DF705}"/>
              </c:ext>
            </c:extLst>
          </c:dPt>
          <c:dLbls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7E-4195-892F-5CDFE10DF70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Sheet1!$A$2:$A$14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2024p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6"/>
                <c:pt idx="0">
                  <c:v>910</c:v>
                </c:pt>
                <c:pt idx="1">
                  <c:v>893</c:v>
                </c:pt>
                <c:pt idx="2">
                  <c:v>864</c:v>
                </c:pt>
                <c:pt idx="3" formatCode="0.0">
                  <c:v>886.15</c:v>
                </c:pt>
                <c:pt idx="4" formatCode="0.0">
                  <c:v>884.15000000000009</c:v>
                </c:pt>
                <c:pt idx="5" formatCode="0.0">
                  <c:v>885.03414999999995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7E-4195-892F-5CDFE10DF7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tickLblSkip val="1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900" b="0">
          <a:solidFill>
            <a:srgbClr val="000000"/>
          </a:solidFill>
          <a:latin typeface="Segoe UI Light" panose="020B0502040204020203" pitchFamily="34" charset="0"/>
          <a:ea typeface="Verdana" panose="020B0604030504040204" pitchFamily="34" charset="0"/>
          <a:cs typeface="Segoe UI Light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92981071702683E-2"/>
          <c:y val="2.3857673428910327E-2"/>
          <c:w val="0.87674761549576419"/>
          <c:h val="0.8565584642864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bezd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74-4310-A9E2-4E03DA88D0C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174-4310-A9E2-4E03DA88D0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174-4310-A9E2-4E03DA88D0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575-477F-B0EB-6DF3CD8ED0C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575-477F-B0EB-6DF3CD8ED0C0}"/>
              </c:ext>
            </c:extLst>
          </c:dPt>
          <c:dPt>
            <c:idx val="5"/>
            <c:invertIfNegative val="0"/>
            <c:bubble3D val="0"/>
            <c:spPr>
              <a:solidFill>
                <a:srgbClr val="14525C"/>
              </a:solidFill>
            </c:spPr>
            <c:extLst>
              <c:ext xmlns:c16="http://schemas.microsoft.com/office/drawing/2014/chart" uri="{C3380CC4-5D6E-409C-BE32-E72D297353CC}">
                <c16:uniqueId val="{00000002-0575-477F-B0EB-6DF3CD8ED0C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Sheet1!$B$2:$M$2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2024p</c:v>
                </c:pt>
              </c:strCache>
            </c:strRef>
          </c:cat>
          <c:val>
            <c:numRef>
              <c:f>Sheet1!$B$3:$M$3</c:f>
              <c:numCache>
                <c:formatCode>0.0</c:formatCode>
                <c:ptCount val="6"/>
                <c:pt idx="0">
                  <c:v>6.4997851310700474</c:v>
                </c:pt>
                <c:pt idx="1">
                  <c:v>8.4148307361633528</c:v>
                </c:pt>
                <c:pt idx="2">
                  <c:v>7.8681909885675863</c:v>
                </c:pt>
                <c:pt idx="3">
                  <c:v>6.9</c:v>
                </c:pt>
                <c:pt idx="4">
                  <c:v>6.5</c:v>
                </c:pt>
                <c:pt idx="5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75-477F-B0EB-6DF3CD8ED0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tickLblSkip val="1"/>
        <c:noMultiLvlLbl val="0"/>
      </c:catAx>
      <c:valAx>
        <c:axId val="2046092152"/>
        <c:scaling>
          <c:orientation val="minMax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900" b="0">
          <a:solidFill>
            <a:srgbClr val="000000"/>
          </a:solidFill>
          <a:latin typeface="Segoe UI Light" panose="020B0502040204020203" pitchFamily="34" charset="0"/>
          <a:ea typeface="Verdana" panose="020B0604030504040204" pitchFamily="34" charset="0"/>
          <a:cs typeface="Segoe UI Light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92981071702683E-2"/>
          <c:y val="2.3356616452169368E-2"/>
          <c:w val="0.87674761549576419"/>
          <c:h val="0.8614690309981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Exp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F7B-4DE4-80A5-C979A12453A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F7B-4DE4-80A5-C979A12453A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F7B-4DE4-80A5-C979A12453A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DBB-4388-BEF4-A21E9D376C6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DBB-4388-BEF4-A21E9D376C67}"/>
              </c:ext>
            </c:extLst>
          </c:dPt>
          <c:dPt>
            <c:idx val="5"/>
            <c:invertIfNegative val="0"/>
            <c:bubble3D val="0"/>
            <c:spPr>
              <a:solidFill>
                <a:srgbClr val="14525C"/>
              </a:solidFill>
            </c:spPr>
            <c:extLst>
              <c:ext xmlns:c16="http://schemas.microsoft.com/office/drawing/2014/chart" uri="{C3380CC4-5D6E-409C-BE32-E72D297353CC}">
                <c16:uniqueId val="{00000002-CDBB-4388-BEF4-A21E9D376C6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Sheet1!$B$2:$M$2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2024p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6"/>
                <c:pt idx="0">
                  <c:v>1076.1666666666667</c:v>
                </c:pt>
                <c:pt idx="1">
                  <c:v>1142.6666666666667</c:v>
                </c:pt>
                <c:pt idx="2">
                  <c:v>1277.3333333333333</c:v>
                </c:pt>
                <c:pt idx="3">
                  <c:v>1373</c:v>
                </c:pt>
                <c:pt idx="4">
                  <c:v>1537</c:v>
                </c:pt>
                <c:pt idx="5" formatCode="General">
                  <c:v>1656.8860000000002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BB-4388-BEF4-A21E9D376C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tickLblSkip val="1"/>
        <c:noMultiLvlLbl val="0"/>
      </c:catAx>
      <c:valAx>
        <c:axId val="2046092152"/>
        <c:scaling>
          <c:orientation val="minMax"/>
          <c:min val="200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900" b="0">
          <a:solidFill>
            <a:srgbClr val="000000"/>
          </a:solidFill>
          <a:latin typeface="Segoe UI Light" panose="020B0502040204020203" pitchFamily="34" charset="0"/>
          <a:ea typeface="Verdana" panose="020B0604030504040204" pitchFamily="34" charset="0"/>
          <a:cs typeface="Segoe UI Light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92981071702683E-2"/>
          <c:y val="2.5618143887729893E-2"/>
          <c:w val="0.87674761549576419"/>
          <c:h val="0.85920785079544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vak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B09-4D1B-B937-F99F7BD855F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BF4-4E05-8F9A-726436C7C5B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BF4-4E05-8F9A-726436C7C5B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09-4D1B-B937-F99F7BD855F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09-4D1B-B937-F99F7BD855FB}"/>
              </c:ext>
            </c:extLst>
          </c:dPt>
          <c:dPt>
            <c:idx val="5"/>
            <c:invertIfNegative val="0"/>
            <c:bubble3D val="0"/>
            <c:spPr>
              <a:solidFill>
                <a:srgbClr val="14525C"/>
              </a:solidFill>
            </c:spPr>
            <c:extLst>
              <c:ext xmlns:c16="http://schemas.microsoft.com/office/drawing/2014/chart" uri="{C3380CC4-5D6E-409C-BE32-E72D297353CC}">
                <c16:uniqueId val="{00000002-6B09-4D1B-B937-F99F7BD855FB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Sheet1!$B$2:$M$2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2024p</c:v>
                </c:pt>
              </c:strCache>
            </c:strRef>
          </c:cat>
          <c:val>
            <c:numRef>
              <c:f>Sheet1!$B$3:$M$3</c:f>
              <c:numCache>
                <c:formatCode>0.0</c:formatCode>
                <c:ptCount val="6"/>
                <c:pt idx="0">
                  <c:v>29.109000000000002</c:v>
                </c:pt>
                <c:pt idx="1">
                  <c:v>19.510000000000002</c:v>
                </c:pt>
                <c:pt idx="2">
                  <c:v>24.440999999999999</c:v>
                </c:pt>
                <c:pt idx="3">
                  <c:v>25.9</c:v>
                </c:pt>
                <c:pt idx="4" formatCode="General">
                  <c:v>24.297000000000001</c:v>
                </c:pt>
                <c:pt idx="5" formatCode="General">
                  <c:v>24.513171884056753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09-4D1B-B937-F99F7BD855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tickLblSkip val="1"/>
        <c:noMultiLvlLbl val="0"/>
      </c:catAx>
      <c:valAx>
        <c:axId val="2046092152"/>
        <c:scaling>
          <c:orientation val="minMax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900" b="0">
          <a:solidFill>
            <a:srgbClr val="000000"/>
          </a:solidFill>
          <a:latin typeface="Segoe UI Light" panose="020B0502040204020203" pitchFamily="34" charset="0"/>
          <a:ea typeface="Verdana" panose="020B0604030504040204" pitchFamily="34" charset="0"/>
          <a:cs typeface="Segoe UI Light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32117569481219E-2"/>
          <c:y val="0.10273506944444444"/>
          <c:w val="0.89390847899798576"/>
          <c:h val="0.77768090277777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IKP</c:v>
                </c:pt>
              </c:strCache>
            </c:strRef>
          </c:tx>
          <c:spPr>
            <a:solidFill>
              <a:srgbClr val="228B9D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475-49EF-AC69-ECB75246885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475-49EF-AC69-ECB75246885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475-49EF-AC69-ECB75246885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93E-4025-AC78-EE40C49FC35E}"/>
              </c:ext>
            </c:extLst>
          </c:dPt>
          <c:dPt>
            <c:idx val="5"/>
            <c:invertIfNegative val="0"/>
            <c:bubble3D val="0"/>
            <c:spPr>
              <a:solidFill>
                <a:srgbClr val="14525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0475-49EF-AC69-ECB75246885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Sheet1!$A$2:$A$14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2024p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6"/>
                <c:pt idx="0">
                  <c:v>1.5</c:v>
                </c:pt>
                <c:pt idx="1">
                  <c:v>-2.2000000000000002</c:v>
                </c:pt>
                <c:pt idx="2">
                  <c:v>7.2</c:v>
                </c:pt>
                <c:pt idx="3">
                  <c:v>0.6</c:v>
                </c:pt>
                <c:pt idx="4">
                  <c:v>8.1999999999999993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75-49EF-AC69-ECB7524688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900"/>
            </a:pPr>
            <a:endParaRPr lang="lv-LV"/>
          </a:p>
        </c:txPr>
        <c:crossAx val="2046092152"/>
        <c:crosses val="autoZero"/>
        <c:auto val="1"/>
        <c:lblAlgn val="ctr"/>
        <c:lblOffset val="100"/>
        <c:tickLblSkip val="1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Segoe UI Light" panose="020B0502040204020203" pitchFamily="34" charset="0"/>
          <a:ea typeface="Verdana" panose="020B0604030504040204" pitchFamily="34" charset="0"/>
          <a:cs typeface="Segoe UI Light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92981071702683E-2"/>
          <c:y val="3.0028000855581688E-2"/>
          <c:w val="0.87674761549576419"/>
          <c:h val="0.85479799382758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ek akt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E21-4CE4-BF68-E8BF56E9E92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BC-4B6D-95DE-D7C15D6BFAD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7BC-4B6D-95DE-D7C15D6BFAD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E21-4CE4-BF68-E8BF56E9E92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E21-4CE4-BF68-E8BF56E9E923}"/>
              </c:ext>
            </c:extLst>
          </c:dPt>
          <c:dPt>
            <c:idx val="5"/>
            <c:invertIfNegative val="0"/>
            <c:bubble3D val="0"/>
            <c:spPr>
              <a:solidFill>
                <a:srgbClr val="14525C"/>
              </a:solidFill>
            </c:spPr>
            <c:extLst>
              <c:ext xmlns:c16="http://schemas.microsoft.com/office/drawing/2014/chart" uri="{C3380CC4-5D6E-409C-BE32-E72D297353CC}">
                <c16:uniqueId val="{00000002-FE21-4CE4-BF68-E8BF56E9E92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Sheet1!$B$2:$M$2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2024p</c:v>
                </c:pt>
              </c:strCache>
            </c:strRef>
          </c:cat>
          <c:val>
            <c:numRef>
              <c:f>Sheet1!$B$3:$M$3</c:f>
              <c:numCache>
                <c:formatCode>0.0</c:formatCode>
                <c:ptCount val="6"/>
                <c:pt idx="0">
                  <c:v>971.3</c:v>
                </c:pt>
                <c:pt idx="1">
                  <c:v>971.7</c:v>
                </c:pt>
                <c:pt idx="2">
                  <c:v>934.6</c:v>
                </c:pt>
                <c:pt idx="3" formatCode="0">
                  <c:v>951.32499999999993</c:v>
                </c:pt>
                <c:pt idx="4" formatCode="General">
                  <c:v>945.67500000000007</c:v>
                </c:pt>
                <c:pt idx="5" formatCode="General">
                  <c:v>944.76171707463527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21-4CE4-BF68-E8BF56E9E9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2046092152"/>
        <c:crosses val="autoZero"/>
        <c:auto val="1"/>
        <c:lblAlgn val="ctr"/>
        <c:lblOffset val="100"/>
        <c:tickLblSkip val="1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900" b="0">
          <a:solidFill>
            <a:srgbClr val="000000"/>
          </a:solidFill>
          <a:latin typeface="Segoe UI Light" panose="020B0502040204020203" pitchFamily="34" charset="0"/>
          <a:ea typeface="Verdana" panose="020B0604030504040204" pitchFamily="34" charset="0"/>
          <a:cs typeface="Segoe UI Light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08613431878149E-2"/>
          <c:y val="3.4561087614635305E-2"/>
          <c:w val="0.92917333377161115"/>
          <c:h val="0.86192606085822576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0-14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cat>
            <c:strRef>
              <c:f>Sheet1!$B$1:$BT$1</c:f>
              <c:strCache>
                <c:ptCount val="7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</c:strCache>
            </c:strRef>
          </c:cat>
          <c:val>
            <c:numRef>
              <c:f>Sheet1!$B$2:$BT$2</c:f>
              <c:numCache>
                <c:formatCode>General</c:formatCode>
                <c:ptCount val="71"/>
                <c:pt idx="0">
                  <c:v>0.57182299999999997</c:v>
                </c:pt>
                <c:pt idx="1">
                  <c:v>0.57019600000000004</c:v>
                </c:pt>
                <c:pt idx="2">
                  <c:v>0.56874999999999998</c:v>
                </c:pt>
                <c:pt idx="3">
                  <c:v>0.55243399999999998</c:v>
                </c:pt>
                <c:pt idx="4">
                  <c:v>0.536331</c:v>
                </c:pt>
                <c:pt idx="5">
                  <c:v>0.52187700000000004</c:v>
                </c:pt>
                <c:pt idx="6">
                  <c:v>0.50589600000000001</c:v>
                </c:pt>
                <c:pt idx="7">
                  <c:v>0.48899300000000001</c:v>
                </c:pt>
                <c:pt idx="8">
                  <c:v>0.46967199999999998</c:v>
                </c:pt>
                <c:pt idx="9">
                  <c:v>0.44806299999999999</c:v>
                </c:pt>
                <c:pt idx="10">
                  <c:v>0.42808200000000002</c:v>
                </c:pt>
                <c:pt idx="11">
                  <c:v>0.40873399999999999</c:v>
                </c:pt>
                <c:pt idx="12">
                  <c:v>0.38789699999999999</c:v>
                </c:pt>
                <c:pt idx="13">
                  <c:v>0.36932300000000001</c:v>
                </c:pt>
                <c:pt idx="14">
                  <c:v>0.35264200000000001</c:v>
                </c:pt>
                <c:pt idx="15">
                  <c:v>0.33675699999999997</c:v>
                </c:pt>
                <c:pt idx="16">
                  <c:v>0.32358199999999998</c:v>
                </c:pt>
                <c:pt idx="17">
                  <c:v>0.31381199999999998</c:v>
                </c:pt>
                <c:pt idx="18">
                  <c:v>0.30707400000000001</c:v>
                </c:pt>
                <c:pt idx="19">
                  <c:v>0.30458299999999999</c:v>
                </c:pt>
                <c:pt idx="20">
                  <c:v>0.30029400000000001</c:v>
                </c:pt>
                <c:pt idx="21">
                  <c:v>0.294543</c:v>
                </c:pt>
                <c:pt idx="22">
                  <c:v>0.29216199999999998</c:v>
                </c:pt>
                <c:pt idx="23">
                  <c:v>0.29231600000000002</c:v>
                </c:pt>
                <c:pt idx="24">
                  <c:v>0.29438399999999998</c:v>
                </c:pt>
                <c:pt idx="25">
                  <c:v>0.29771999999999998</c:v>
                </c:pt>
                <c:pt idx="26">
                  <c:v>0.30026000000000003</c:v>
                </c:pt>
                <c:pt idx="27">
                  <c:v>0.303587</c:v>
                </c:pt>
                <c:pt idx="28">
                  <c:v>0.30529099999999998</c:v>
                </c:pt>
                <c:pt idx="29">
                  <c:v>0.30508000000000002</c:v>
                </c:pt>
                <c:pt idx="30">
                  <c:v>0.30518800000000001</c:v>
                </c:pt>
                <c:pt idx="31">
                  <c:v>0.30297800000000003</c:v>
                </c:pt>
                <c:pt idx="32">
                  <c:v>0.29999199999999998</c:v>
                </c:pt>
                <c:pt idx="33">
                  <c:v>0.30047699999999999</c:v>
                </c:pt>
                <c:pt idx="34">
                  <c:v>0.29171000000000002</c:v>
                </c:pt>
                <c:pt idx="35">
                  <c:v>0.28528900000000001</c:v>
                </c:pt>
                <c:pt idx="36">
                  <c:v>0.28060800000000002</c:v>
                </c:pt>
                <c:pt idx="37">
                  <c:v>0.27624399999999999</c:v>
                </c:pt>
                <c:pt idx="38">
                  <c:v>0.27069300000000002</c:v>
                </c:pt>
                <c:pt idx="39">
                  <c:v>0.26448700000000003</c:v>
                </c:pt>
                <c:pt idx="40">
                  <c:v>0.25734499999999999</c:v>
                </c:pt>
                <c:pt idx="41">
                  <c:v>0.250218</c:v>
                </c:pt>
                <c:pt idx="42">
                  <c:v>0.24333299999999999</c:v>
                </c:pt>
                <c:pt idx="43">
                  <c:v>0.23766000000000001</c:v>
                </c:pt>
                <c:pt idx="44">
                  <c:v>0.23360900000000001</c:v>
                </c:pt>
                <c:pt idx="45">
                  <c:v>0.23034299999999999</c:v>
                </c:pt>
                <c:pt idx="46">
                  <c:v>0.22855900000000001</c:v>
                </c:pt>
                <c:pt idx="47">
                  <c:v>0.22704099999999999</c:v>
                </c:pt>
                <c:pt idx="48">
                  <c:v>0.22745199999999999</c:v>
                </c:pt>
                <c:pt idx="49">
                  <c:v>0.230463</c:v>
                </c:pt>
                <c:pt idx="50">
                  <c:v>0.23353299999999999</c:v>
                </c:pt>
                <c:pt idx="51">
                  <c:v>0.236794</c:v>
                </c:pt>
                <c:pt idx="52">
                  <c:v>0.24013599999999999</c:v>
                </c:pt>
                <c:pt idx="53">
                  <c:v>0.24351800000000001</c:v>
                </c:pt>
                <c:pt idx="54">
                  <c:v>0.246809</c:v>
                </c:pt>
                <c:pt idx="55">
                  <c:v>0.24996099999999999</c:v>
                </c:pt>
                <c:pt idx="56">
                  <c:v>0.252971</c:v>
                </c:pt>
                <c:pt idx="57">
                  <c:v>0.25578499999999998</c:v>
                </c:pt>
                <c:pt idx="58">
                  <c:v>0.25833400000000001</c:v>
                </c:pt>
                <c:pt idx="59">
                  <c:v>0.26051000000000002</c:v>
                </c:pt>
                <c:pt idx="60">
                  <c:v>0.26221899999999998</c:v>
                </c:pt>
                <c:pt idx="61">
                  <c:v>0.26351799999999997</c:v>
                </c:pt>
                <c:pt idx="62">
                  <c:v>0.264428</c:v>
                </c:pt>
                <c:pt idx="63">
                  <c:v>0.26493699999999998</c:v>
                </c:pt>
                <c:pt idx="64">
                  <c:v>0.26504299999999997</c:v>
                </c:pt>
                <c:pt idx="65">
                  <c:v>0.26475300000000002</c:v>
                </c:pt>
                <c:pt idx="66">
                  <c:v>0.26411800000000002</c:v>
                </c:pt>
                <c:pt idx="67">
                  <c:v>0.263208</c:v>
                </c:pt>
                <c:pt idx="68">
                  <c:v>0.26209900000000003</c:v>
                </c:pt>
                <c:pt idx="69">
                  <c:v>0.26095099999999999</c:v>
                </c:pt>
                <c:pt idx="70">
                  <c:v>0.25985900000000001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BC-42AA-8ED4-8E6383827D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15-64</c:v>
                </c:pt>
              </c:strCache>
            </c:strRef>
          </c:tx>
          <c:spPr>
            <a:solidFill>
              <a:srgbClr val="14525C"/>
            </a:solidFill>
            <a:ln>
              <a:noFill/>
            </a:ln>
            <a:effectLst/>
          </c:spPr>
          <c:cat>
            <c:strRef>
              <c:f>Sheet1!$B$1:$BT$1</c:f>
              <c:strCache>
                <c:ptCount val="7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</c:strCache>
            </c:strRef>
          </c:cat>
          <c:val>
            <c:numRef>
              <c:f>Sheet1!$B$3:$BT$3</c:f>
              <c:numCache>
                <c:formatCode>General</c:formatCode>
                <c:ptCount val="71"/>
                <c:pt idx="0">
                  <c:v>1.7809269999999999</c:v>
                </c:pt>
                <c:pt idx="1">
                  <c:v>1.7734559999999999</c:v>
                </c:pt>
                <c:pt idx="2">
                  <c:v>1.7488589999999999</c:v>
                </c:pt>
                <c:pt idx="3">
                  <c:v>1.7030339999999999</c:v>
                </c:pt>
                <c:pt idx="4">
                  <c:v>1.6696310000000001</c:v>
                </c:pt>
                <c:pt idx="5">
                  <c:v>1.6424080000000001</c:v>
                </c:pt>
                <c:pt idx="6">
                  <c:v>1.623713</c:v>
                </c:pt>
                <c:pt idx="7">
                  <c:v>1.611402</c:v>
                </c:pt>
                <c:pt idx="8">
                  <c:v>1.6015839999999999</c:v>
                </c:pt>
                <c:pt idx="9">
                  <c:v>1.5995900000000001</c:v>
                </c:pt>
                <c:pt idx="10">
                  <c:v>1.600317</c:v>
                </c:pt>
                <c:pt idx="11">
                  <c:v>1.5895280000000001</c:v>
                </c:pt>
                <c:pt idx="12">
                  <c:v>1.5751250000000001</c:v>
                </c:pt>
                <c:pt idx="13">
                  <c:v>1.5658799999999999</c:v>
                </c:pt>
                <c:pt idx="14">
                  <c:v>1.554128</c:v>
                </c:pt>
                <c:pt idx="15">
                  <c:v>1.5386280000000001</c:v>
                </c:pt>
                <c:pt idx="16">
                  <c:v>1.525552</c:v>
                </c:pt>
                <c:pt idx="17">
                  <c:v>1.51081</c:v>
                </c:pt>
                <c:pt idx="18">
                  <c:v>1.499061</c:v>
                </c:pt>
                <c:pt idx="19">
                  <c:v>1.47278</c:v>
                </c:pt>
                <c:pt idx="20">
                  <c:v>1.4360329999999999</c:v>
                </c:pt>
                <c:pt idx="21">
                  <c:v>1.398922</c:v>
                </c:pt>
                <c:pt idx="22">
                  <c:v>1.373105</c:v>
                </c:pt>
                <c:pt idx="23">
                  <c:v>1.3517250000000001</c:v>
                </c:pt>
                <c:pt idx="24">
                  <c:v>1.325469</c:v>
                </c:pt>
                <c:pt idx="25">
                  <c:v>1.3032999999999999</c:v>
                </c:pt>
                <c:pt idx="26">
                  <c:v>1.2821119999999999</c:v>
                </c:pt>
                <c:pt idx="27">
                  <c:v>1.2586200000000001</c:v>
                </c:pt>
                <c:pt idx="28">
                  <c:v>1.2402299999999999</c:v>
                </c:pt>
                <c:pt idx="29">
                  <c:v>1.2259089999999999</c:v>
                </c:pt>
                <c:pt idx="30">
                  <c:v>1.211074</c:v>
                </c:pt>
                <c:pt idx="31">
                  <c:v>1.196547</c:v>
                </c:pt>
                <c:pt idx="32">
                  <c:v>1.184142</c:v>
                </c:pt>
                <c:pt idx="33">
                  <c:v>1.187613</c:v>
                </c:pt>
                <c:pt idx="34">
                  <c:v>1.1732309999999999</c:v>
                </c:pt>
                <c:pt idx="35">
                  <c:v>1.158677</c:v>
                </c:pt>
                <c:pt idx="36">
                  <c:v>1.1433519999999999</c:v>
                </c:pt>
                <c:pt idx="37">
                  <c:v>1.12873</c:v>
                </c:pt>
                <c:pt idx="38">
                  <c:v>1.117745</c:v>
                </c:pt>
                <c:pt idx="39">
                  <c:v>1.1094250000000001</c:v>
                </c:pt>
                <c:pt idx="40">
                  <c:v>1.1038619999999999</c:v>
                </c:pt>
                <c:pt idx="41">
                  <c:v>1.1002609999999999</c:v>
                </c:pt>
                <c:pt idx="42">
                  <c:v>1.0968100000000001</c:v>
                </c:pt>
                <c:pt idx="43">
                  <c:v>1.0930580000000001</c:v>
                </c:pt>
                <c:pt idx="44">
                  <c:v>1.0884400000000001</c:v>
                </c:pt>
                <c:pt idx="45">
                  <c:v>1.083844</c:v>
                </c:pt>
                <c:pt idx="46">
                  <c:v>1.077982</c:v>
                </c:pt>
                <c:pt idx="47">
                  <c:v>1.072009</c:v>
                </c:pt>
                <c:pt idx="48">
                  <c:v>1.0652269999999999</c:v>
                </c:pt>
                <c:pt idx="49">
                  <c:v>1.0570329999999999</c:v>
                </c:pt>
                <c:pt idx="50">
                  <c:v>1.0493809999999999</c:v>
                </c:pt>
                <c:pt idx="51">
                  <c:v>1.0423249999999999</c:v>
                </c:pt>
                <c:pt idx="52">
                  <c:v>1.0360240000000001</c:v>
                </c:pt>
                <c:pt idx="53">
                  <c:v>1.0306340000000001</c:v>
                </c:pt>
                <c:pt idx="54">
                  <c:v>1.0260309999999999</c:v>
                </c:pt>
                <c:pt idx="55">
                  <c:v>1.0216540000000001</c:v>
                </c:pt>
                <c:pt idx="56">
                  <c:v>1.0173620000000001</c:v>
                </c:pt>
                <c:pt idx="57">
                  <c:v>1.012958</c:v>
                </c:pt>
                <c:pt idx="58">
                  <c:v>1.0084489999999999</c:v>
                </c:pt>
                <c:pt idx="59">
                  <c:v>1.002839</c:v>
                </c:pt>
                <c:pt idx="60">
                  <c:v>0.99773199999999995</c:v>
                </c:pt>
                <c:pt idx="61">
                  <c:v>0.99321700000000002</c:v>
                </c:pt>
                <c:pt idx="62">
                  <c:v>0.98817200000000005</c:v>
                </c:pt>
                <c:pt idx="63">
                  <c:v>0.98332399999999998</c:v>
                </c:pt>
                <c:pt idx="64">
                  <c:v>0.97921400000000003</c:v>
                </c:pt>
                <c:pt idx="65">
                  <c:v>0.97614100000000004</c:v>
                </c:pt>
                <c:pt idx="66">
                  <c:v>0.973665</c:v>
                </c:pt>
                <c:pt idx="67">
                  <c:v>0.97248000000000001</c:v>
                </c:pt>
                <c:pt idx="68">
                  <c:v>0.97215700000000005</c:v>
                </c:pt>
                <c:pt idx="69">
                  <c:v>0.97397</c:v>
                </c:pt>
                <c:pt idx="70">
                  <c:v>0.97702199999999995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BC-42AA-8ED4-8E6383827D6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DBDBDB"/>
            </a:solidFill>
            <a:ln w="25400">
              <a:noFill/>
            </a:ln>
            <a:effectLst/>
          </c:spPr>
          <c:cat>
            <c:strRef>
              <c:f>Sheet1!$B$1:$BT$1</c:f>
              <c:strCache>
                <c:ptCount val="7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</c:strCache>
            </c:strRef>
          </c:cat>
          <c:val>
            <c:numRef>
              <c:f>Sheet1!$B$4:$BT$4</c:f>
              <c:numCache>
                <c:formatCode>General</c:formatCode>
                <c:ptCount val="71"/>
                <c:pt idx="0">
                  <c:v>0.31539</c:v>
                </c:pt>
                <c:pt idx="1">
                  <c:v>0.31450899999999998</c:v>
                </c:pt>
                <c:pt idx="2">
                  <c:v>0.32539099999999999</c:v>
                </c:pt>
                <c:pt idx="3">
                  <c:v>0.33020699999999997</c:v>
                </c:pt>
                <c:pt idx="4">
                  <c:v>0.33494200000000002</c:v>
                </c:pt>
                <c:pt idx="5">
                  <c:v>0.33629500000000001</c:v>
                </c:pt>
                <c:pt idx="6">
                  <c:v>0.339922</c:v>
                </c:pt>
                <c:pt idx="7">
                  <c:v>0.34451700000000002</c:v>
                </c:pt>
                <c:pt idx="8">
                  <c:v>0.34953299999999998</c:v>
                </c:pt>
                <c:pt idx="9">
                  <c:v>0.35159499999999999</c:v>
                </c:pt>
                <c:pt idx="10">
                  <c:v>0.35331600000000002</c:v>
                </c:pt>
                <c:pt idx="11">
                  <c:v>0.35512199999999999</c:v>
                </c:pt>
                <c:pt idx="12">
                  <c:v>0.35793399999999997</c:v>
                </c:pt>
                <c:pt idx="13">
                  <c:v>0.36418699999999998</c:v>
                </c:pt>
                <c:pt idx="14">
                  <c:v>0.36975000000000002</c:v>
                </c:pt>
                <c:pt idx="15">
                  <c:v>0.37433899999999998</c:v>
                </c:pt>
                <c:pt idx="16">
                  <c:v>0.37874000000000002</c:v>
                </c:pt>
                <c:pt idx="17">
                  <c:v>0.384218</c:v>
                </c:pt>
                <c:pt idx="18">
                  <c:v>0.38567499999999999</c:v>
                </c:pt>
                <c:pt idx="19">
                  <c:v>0.38547100000000001</c:v>
                </c:pt>
                <c:pt idx="20">
                  <c:v>0.38417699999999999</c:v>
                </c:pt>
                <c:pt idx="21">
                  <c:v>0.38113999999999998</c:v>
                </c:pt>
                <c:pt idx="22">
                  <c:v>0.37954599999999999</c:v>
                </c:pt>
                <c:pt idx="23">
                  <c:v>0.37978400000000001</c:v>
                </c:pt>
                <c:pt idx="24">
                  <c:v>0.38161499999999998</c:v>
                </c:pt>
                <c:pt idx="25">
                  <c:v>0.38507599999999997</c:v>
                </c:pt>
                <c:pt idx="26">
                  <c:v>0.38658500000000001</c:v>
                </c:pt>
                <c:pt idx="27">
                  <c:v>0.387909</c:v>
                </c:pt>
                <c:pt idx="28">
                  <c:v>0.38885799999999998</c:v>
                </c:pt>
                <c:pt idx="29">
                  <c:v>0.38897900000000002</c:v>
                </c:pt>
                <c:pt idx="30">
                  <c:v>0.39141300000000001</c:v>
                </c:pt>
                <c:pt idx="31">
                  <c:v>0.39369799999999999</c:v>
                </c:pt>
                <c:pt idx="32">
                  <c:v>0.391623</c:v>
                </c:pt>
                <c:pt idx="33">
                  <c:v>0.39491799999999999</c:v>
                </c:pt>
                <c:pt idx="34">
                  <c:v>0.39900400000000003</c:v>
                </c:pt>
                <c:pt idx="35">
                  <c:v>0.40362700000000001</c:v>
                </c:pt>
                <c:pt idx="36">
                  <c:v>0.40878599999999998</c:v>
                </c:pt>
                <c:pt idx="37">
                  <c:v>0.41403800000000002</c:v>
                </c:pt>
                <c:pt idx="38">
                  <c:v>0.41866500000000001</c:v>
                </c:pt>
                <c:pt idx="39">
                  <c:v>0.42246</c:v>
                </c:pt>
                <c:pt idx="40">
                  <c:v>0.42570400000000003</c:v>
                </c:pt>
                <c:pt idx="41">
                  <c:v>0.42785299999999998</c:v>
                </c:pt>
                <c:pt idx="42">
                  <c:v>0.43061100000000002</c:v>
                </c:pt>
                <c:pt idx="43">
                  <c:v>0.43343799999999999</c:v>
                </c:pt>
                <c:pt idx="44">
                  <c:v>0.43644899999999998</c:v>
                </c:pt>
                <c:pt idx="45">
                  <c:v>0.439635</c:v>
                </c:pt>
                <c:pt idx="46">
                  <c:v>0.44350299999999998</c:v>
                </c:pt>
                <c:pt idx="47">
                  <c:v>0.44807799999999998</c:v>
                </c:pt>
                <c:pt idx="48">
                  <c:v>0.45233200000000001</c:v>
                </c:pt>
                <c:pt idx="49">
                  <c:v>0.45613100000000001</c:v>
                </c:pt>
                <c:pt idx="50">
                  <c:v>0.45995599999999998</c:v>
                </c:pt>
                <c:pt idx="51">
                  <c:v>0.463619</c:v>
                </c:pt>
                <c:pt idx="52">
                  <c:v>0.46697699999999998</c:v>
                </c:pt>
                <c:pt idx="53">
                  <c:v>0.46980100000000002</c:v>
                </c:pt>
                <c:pt idx="54">
                  <c:v>0.47227000000000002</c:v>
                </c:pt>
                <c:pt idx="55">
                  <c:v>0.47484900000000002</c:v>
                </c:pt>
                <c:pt idx="56">
                  <c:v>0.47768500000000003</c:v>
                </c:pt>
                <c:pt idx="57">
                  <c:v>0.48110399999999998</c:v>
                </c:pt>
                <c:pt idx="58">
                  <c:v>0.48505999999999994</c:v>
                </c:pt>
                <c:pt idx="59">
                  <c:v>0.49046800000000002</c:v>
                </c:pt>
                <c:pt idx="60">
                  <c:v>0.49575900000000001</c:v>
                </c:pt>
                <c:pt idx="61">
                  <c:v>0.50087199999999998</c:v>
                </c:pt>
                <c:pt idx="62">
                  <c:v>0.50694399999999995</c:v>
                </c:pt>
                <c:pt idx="63">
                  <c:v>0.51319700000000001</c:v>
                </c:pt>
                <c:pt idx="64">
                  <c:v>0.5191619999999999</c:v>
                </c:pt>
                <c:pt idx="65">
                  <c:v>0.52454100000000004</c:v>
                </c:pt>
                <c:pt idx="66">
                  <c:v>0.52974200000000005</c:v>
                </c:pt>
                <c:pt idx="67">
                  <c:v>0.53406200000000004</c:v>
                </c:pt>
                <c:pt idx="68">
                  <c:v>0.53784799999999999</c:v>
                </c:pt>
                <c:pt idx="69">
                  <c:v>0.53974800000000001</c:v>
                </c:pt>
                <c:pt idx="70">
                  <c:v>0.54062399999999999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BC-42AA-8ED4-8E6383827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016464"/>
        <c:axId val="528013184"/>
      </c:areaChart>
      <c:catAx>
        <c:axId val="528016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8013184"/>
        <c:crosses val="autoZero"/>
        <c:auto val="1"/>
        <c:lblAlgn val="ctr"/>
        <c:lblOffset val="100"/>
        <c:tickLblSkip val="5"/>
        <c:tickMarkSkip val="2"/>
        <c:noMultiLvlLbl val="0"/>
      </c:catAx>
      <c:valAx>
        <c:axId val="528013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016464"/>
        <c:crosses val="autoZero"/>
        <c:crossBetween val="midCat"/>
        <c:majorUnit val="1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398429438367724"/>
          <c:y val="3.7640779440835923E-2"/>
          <c:w val="0.26227022217388157"/>
          <c:h val="0.11749864269006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Gill Sans Nova Cond Lt" panose="020B0306020104020203" pitchFamily="34" charset="0"/>
              <a:ea typeface="Segoe UI Symbol" panose="020B0502040204020203" pitchFamily="34" charset="0"/>
              <a:cs typeface="+mn-cs"/>
            </a:defRPr>
          </a:pPr>
          <a:endParaRPr lang="lv-LV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Gill Sans Nova Cond Lt" panose="020B0306020104020203" pitchFamily="34" charset="0"/>
          <a:ea typeface="Segoe UI Symbol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95993934260788"/>
          <c:y val="4.1032354227984354E-2"/>
          <c:w val="0.80783029263941608"/>
          <c:h val="0.88478552639574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Vīrieši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cat>
            <c:strRef>
              <c:f>Sheet1!$A$3:$A$103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39</c:v>
                </c:pt>
                <c:pt idx="39">
                  <c:v>38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Sheet1!$B$3:$B$103</c:f>
              <c:numCache>
                <c:formatCode>0.0</c:formatCode>
                <c:ptCount val="101"/>
                <c:pt idx="0">
                  <c:v>-8.0679999999999996</c:v>
                </c:pt>
                <c:pt idx="1">
                  <c:v>-9.0839999999999996</c:v>
                </c:pt>
                <c:pt idx="2">
                  <c:v>-9.218</c:v>
                </c:pt>
                <c:pt idx="3">
                  <c:v>-9.8260000000000005</c:v>
                </c:pt>
                <c:pt idx="4">
                  <c:v>-10.291</c:v>
                </c:pt>
                <c:pt idx="5">
                  <c:v>-11.092000000000001</c:v>
                </c:pt>
                <c:pt idx="6">
                  <c:v>-11.68</c:v>
                </c:pt>
                <c:pt idx="7">
                  <c:v>-11.66</c:v>
                </c:pt>
                <c:pt idx="8">
                  <c:v>-11.526999999999999</c:v>
                </c:pt>
                <c:pt idx="9">
                  <c:v>-10.711</c:v>
                </c:pt>
                <c:pt idx="10">
                  <c:v>-10.502000000000001</c:v>
                </c:pt>
                <c:pt idx="11">
                  <c:v>-9.6820000000000004</c:v>
                </c:pt>
                <c:pt idx="12">
                  <c:v>-9.9209999999999994</c:v>
                </c:pt>
                <c:pt idx="13">
                  <c:v>-10.404</c:v>
                </c:pt>
                <c:pt idx="14">
                  <c:v>-11.304</c:v>
                </c:pt>
                <c:pt idx="15">
                  <c:v>-10.856</c:v>
                </c:pt>
                <c:pt idx="16">
                  <c:v>-10.241</c:v>
                </c:pt>
                <c:pt idx="17">
                  <c:v>-10.006</c:v>
                </c:pt>
                <c:pt idx="18">
                  <c:v>-9.4049999999999994</c:v>
                </c:pt>
                <c:pt idx="19">
                  <c:v>-9.5980000000000008</c:v>
                </c:pt>
                <c:pt idx="20">
                  <c:v>-9.0609999999999999</c:v>
                </c:pt>
                <c:pt idx="21">
                  <c:v>-8.74</c:v>
                </c:pt>
                <c:pt idx="22">
                  <c:v>-9.0809999999999995</c:v>
                </c:pt>
                <c:pt idx="23">
                  <c:v>-8.6329999999999991</c:v>
                </c:pt>
                <c:pt idx="24">
                  <c:v>-8.0139999999999993</c:v>
                </c:pt>
                <c:pt idx="25">
                  <c:v>-8.2240000000000002</c:v>
                </c:pt>
                <c:pt idx="26">
                  <c:v>-8.5</c:v>
                </c:pt>
                <c:pt idx="27">
                  <c:v>-9.3019999999999996</c:v>
                </c:pt>
                <c:pt idx="28">
                  <c:v>-9.9039999999999999</c:v>
                </c:pt>
                <c:pt idx="29">
                  <c:v>-10.691000000000001</c:v>
                </c:pt>
                <c:pt idx="30">
                  <c:v>-12.407999999999999</c:v>
                </c:pt>
                <c:pt idx="31">
                  <c:v>-12.891999999999999</c:v>
                </c:pt>
                <c:pt idx="32">
                  <c:v>-13.542</c:v>
                </c:pt>
                <c:pt idx="33">
                  <c:v>-13.94</c:v>
                </c:pt>
                <c:pt idx="34">
                  <c:v>-14.541</c:v>
                </c:pt>
                <c:pt idx="35">
                  <c:v>-14.664</c:v>
                </c:pt>
                <c:pt idx="36">
                  <c:v>-14.587</c:v>
                </c:pt>
                <c:pt idx="37">
                  <c:v>-14.129</c:v>
                </c:pt>
                <c:pt idx="38">
                  <c:v>-14.077</c:v>
                </c:pt>
                <c:pt idx="39">
                  <c:v>-14.343999999999999</c:v>
                </c:pt>
                <c:pt idx="40">
                  <c:v>-13.244</c:v>
                </c:pt>
                <c:pt idx="41">
                  <c:v>-12.808999999999999</c:v>
                </c:pt>
                <c:pt idx="42">
                  <c:v>-12.532</c:v>
                </c:pt>
                <c:pt idx="43">
                  <c:v>-12.114000000000001</c:v>
                </c:pt>
                <c:pt idx="44">
                  <c:v>-11.912000000000001</c:v>
                </c:pt>
                <c:pt idx="45">
                  <c:v>-12.215999999999999</c:v>
                </c:pt>
                <c:pt idx="46">
                  <c:v>-12.484</c:v>
                </c:pt>
                <c:pt idx="47">
                  <c:v>-12.554</c:v>
                </c:pt>
                <c:pt idx="48">
                  <c:v>-12.581</c:v>
                </c:pt>
                <c:pt idx="49">
                  <c:v>-12.531000000000001</c:v>
                </c:pt>
                <c:pt idx="50">
                  <c:v>-12.856999999999999</c:v>
                </c:pt>
                <c:pt idx="51">
                  <c:v>-12.778</c:v>
                </c:pt>
                <c:pt idx="52">
                  <c:v>-12.391</c:v>
                </c:pt>
                <c:pt idx="53">
                  <c:v>-12.042999999999999</c:v>
                </c:pt>
                <c:pt idx="54">
                  <c:v>-12.034000000000001</c:v>
                </c:pt>
                <c:pt idx="55">
                  <c:v>-11.766999999999999</c:v>
                </c:pt>
                <c:pt idx="56">
                  <c:v>-11.593999999999999</c:v>
                </c:pt>
                <c:pt idx="57">
                  <c:v>-11.47</c:v>
                </c:pt>
                <c:pt idx="58">
                  <c:v>-11.76</c:v>
                </c:pt>
                <c:pt idx="59">
                  <c:v>-11.930999999999999</c:v>
                </c:pt>
                <c:pt idx="60">
                  <c:v>-12.185</c:v>
                </c:pt>
                <c:pt idx="61">
                  <c:v>-12.335000000000001</c:v>
                </c:pt>
                <c:pt idx="62">
                  <c:v>-11.971</c:v>
                </c:pt>
                <c:pt idx="63">
                  <c:v>-11.507999999999999</c:v>
                </c:pt>
                <c:pt idx="64">
                  <c:v>-11.555999999999999</c:v>
                </c:pt>
                <c:pt idx="65">
                  <c:v>-10.8</c:v>
                </c:pt>
                <c:pt idx="66">
                  <c:v>-9.8089999999999993</c:v>
                </c:pt>
                <c:pt idx="67">
                  <c:v>-9.5280000000000005</c:v>
                </c:pt>
                <c:pt idx="68">
                  <c:v>-8.8149999999999995</c:v>
                </c:pt>
                <c:pt idx="69">
                  <c:v>-7.9530000000000003</c:v>
                </c:pt>
                <c:pt idx="70">
                  <c:v>-7.7089999999999996</c:v>
                </c:pt>
                <c:pt idx="71">
                  <c:v>-7.3789999999999996</c:v>
                </c:pt>
                <c:pt idx="72">
                  <c:v>-7.016</c:v>
                </c:pt>
                <c:pt idx="73">
                  <c:v>-6.9580000000000002</c:v>
                </c:pt>
                <c:pt idx="74">
                  <c:v>-6.3220000000000001</c:v>
                </c:pt>
                <c:pt idx="75">
                  <c:v>-5.5750000000000002</c:v>
                </c:pt>
                <c:pt idx="76">
                  <c:v>-4.5410000000000004</c:v>
                </c:pt>
                <c:pt idx="77">
                  <c:v>-3.972</c:v>
                </c:pt>
                <c:pt idx="78">
                  <c:v>-3.968</c:v>
                </c:pt>
                <c:pt idx="79">
                  <c:v>-4.0049999999999999</c:v>
                </c:pt>
                <c:pt idx="80">
                  <c:v>-3.8380000000000001</c:v>
                </c:pt>
                <c:pt idx="81">
                  <c:v>-4.0250000000000004</c:v>
                </c:pt>
                <c:pt idx="82">
                  <c:v>-3.5030000000000001</c:v>
                </c:pt>
                <c:pt idx="83">
                  <c:v>-3.3050000000000002</c:v>
                </c:pt>
                <c:pt idx="84">
                  <c:v>-2.8439999999999999</c:v>
                </c:pt>
                <c:pt idx="85">
                  <c:v>-2.4969999999999999</c:v>
                </c:pt>
                <c:pt idx="86">
                  <c:v>-1.9219999999999999</c:v>
                </c:pt>
                <c:pt idx="87">
                  <c:v>-1.5669999999999999</c:v>
                </c:pt>
                <c:pt idx="88">
                  <c:v>-1.0960000000000001</c:v>
                </c:pt>
                <c:pt idx="89">
                  <c:v>-1.0009999999999999</c:v>
                </c:pt>
                <c:pt idx="90">
                  <c:v>-0.77</c:v>
                </c:pt>
                <c:pt idx="91">
                  <c:v>-0.63900000000000001</c:v>
                </c:pt>
                <c:pt idx="92">
                  <c:v>-0.48299999999999998</c:v>
                </c:pt>
                <c:pt idx="93">
                  <c:v>-0.33800000000000002</c:v>
                </c:pt>
                <c:pt idx="94">
                  <c:v>-0.245</c:v>
                </c:pt>
                <c:pt idx="95">
                  <c:v>-0.17299999999999999</c:v>
                </c:pt>
                <c:pt idx="96">
                  <c:v>-8.4000000000000005E-2</c:v>
                </c:pt>
                <c:pt idx="97">
                  <c:v>-4.3999999999999997E-2</c:v>
                </c:pt>
                <c:pt idx="98">
                  <c:v>-0.04</c:v>
                </c:pt>
                <c:pt idx="99">
                  <c:v>-2.4E-2</c:v>
                </c:pt>
                <c:pt idx="100">
                  <c:v>-2.5999999999999999E-2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A-47B5-A4D4-6654D6505F73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Sievietes</c:v>
                </c:pt>
              </c:strCache>
            </c:strRef>
          </c:tx>
          <c:spPr>
            <a:solidFill>
              <a:srgbClr val="DBDBDB"/>
            </a:solidFill>
          </c:spPr>
          <c:invertIfNegative val="0"/>
          <c:cat>
            <c:strRef>
              <c:f>Sheet1!$A$3:$A$103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39</c:v>
                </c:pt>
                <c:pt idx="39">
                  <c:v>38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Sheet1!$C$3:$C$103</c:f>
              <c:numCache>
                <c:formatCode>0.0</c:formatCode>
                <c:ptCount val="101"/>
                <c:pt idx="0">
                  <c:v>7.72</c:v>
                </c:pt>
                <c:pt idx="1">
                  <c:v>8.5519999999999996</c:v>
                </c:pt>
                <c:pt idx="2">
                  <c:v>8.6419999999999995</c:v>
                </c:pt>
                <c:pt idx="3">
                  <c:v>9.35</c:v>
                </c:pt>
                <c:pt idx="4">
                  <c:v>9.4939999999999998</c:v>
                </c:pt>
                <c:pt idx="5">
                  <c:v>10.220000000000001</c:v>
                </c:pt>
                <c:pt idx="6">
                  <c:v>10.712999999999999</c:v>
                </c:pt>
                <c:pt idx="7">
                  <c:v>10.797000000000001</c:v>
                </c:pt>
                <c:pt idx="8">
                  <c:v>10.734</c:v>
                </c:pt>
                <c:pt idx="9">
                  <c:v>10.346</c:v>
                </c:pt>
                <c:pt idx="10">
                  <c:v>9.7379999999999995</c:v>
                </c:pt>
                <c:pt idx="11">
                  <c:v>9.1170000000000009</c:v>
                </c:pt>
                <c:pt idx="12">
                  <c:v>9.1110000000000007</c:v>
                </c:pt>
                <c:pt idx="13">
                  <c:v>10.109</c:v>
                </c:pt>
                <c:pt idx="14">
                  <c:v>10.864000000000001</c:v>
                </c:pt>
                <c:pt idx="15">
                  <c:v>10.458</c:v>
                </c:pt>
                <c:pt idx="16">
                  <c:v>9.907</c:v>
                </c:pt>
                <c:pt idx="17">
                  <c:v>9.4390000000000001</c:v>
                </c:pt>
                <c:pt idx="18">
                  <c:v>8.8179999999999996</c:v>
                </c:pt>
                <c:pt idx="19">
                  <c:v>8.9350000000000005</c:v>
                </c:pt>
                <c:pt idx="20">
                  <c:v>8.6769999999999996</c:v>
                </c:pt>
                <c:pt idx="21">
                  <c:v>8.4670000000000005</c:v>
                </c:pt>
                <c:pt idx="22">
                  <c:v>8.6769999999999996</c:v>
                </c:pt>
                <c:pt idx="23">
                  <c:v>8.0380000000000003</c:v>
                </c:pt>
                <c:pt idx="24">
                  <c:v>7.6059999999999999</c:v>
                </c:pt>
                <c:pt idx="25">
                  <c:v>7.6150000000000002</c:v>
                </c:pt>
                <c:pt idx="26">
                  <c:v>7.81</c:v>
                </c:pt>
                <c:pt idx="27">
                  <c:v>8.5</c:v>
                </c:pt>
                <c:pt idx="28">
                  <c:v>9.3339999999999996</c:v>
                </c:pt>
                <c:pt idx="29">
                  <c:v>10.163</c:v>
                </c:pt>
                <c:pt idx="30">
                  <c:v>11.545</c:v>
                </c:pt>
                <c:pt idx="31">
                  <c:v>11.981999999999999</c:v>
                </c:pt>
                <c:pt idx="32">
                  <c:v>12.925000000000001</c:v>
                </c:pt>
                <c:pt idx="33">
                  <c:v>12.946999999999999</c:v>
                </c:pt>
                <c:pt idx="34">
                  <c:v>13.475</c:v>
                </c:pt>
                <c:pt idx="35">
                  <c:v>13.92</c:v>
                </c:pt>
                <c:pt idx="36">
                  <c:v>13.897</c:v>
                </c:pt>
                <c:pt idx="37">
                  <c:v>13.286</c:v>
                </c:pt>
                <c:pt idx="38">
                  <c:v>13.584</c:v>
                </c:pt>
                <c:pt idx="39">
                  <c:v>13.63</c:v>
                </c:pt>
                <c:pt idx="40">
                  <c:v>12.756</c:v>
                </c:pt>
                <c:pt idx="41">
                  <c:v>12.446999999999999</c:v>
                </c:pt>
                <c:pt idx="42">
                  <c:v>12.262</c:v>
                </c:pt>
                <c:pt idx="43">
                  <c:v>12.355</c:v>
                </c:pt>
                <c:pt idx="44">
                  <c:v>12.295999999999999</c:v>
                </c:pt>
                <c:pt idx="45">
                  <c:v>12.476000000000001</c:v>
                </c:pt>
                <c:pt idx="46">
                  <c:v>12.847</c:v>
                </c:pt>
                <c:pt idx="47">
                  <c:v>13.135999999999999</c:v>
                </c:pt>
                <c:pt idx="48">
                  <c:v>13.275</c:v>
                </c:pt>
                <c:pt idx="49">
                  <c:v>13.259</c:v>
                </c:pt>
                <c:pt idx="50">
                  <c:v>13.487</c:v>
                </c:pt>
                <c:pt idx="51">
                  <c:v>14.02</c:v>
                </c:pt>
                <c:pt idx="52">
                  <c:v>13.707000000000001</c:v>
                </c:pt>
                <c:pt idx="53">
                  <c:v>13.385</c:v>
                </c:pt>
                <c:pt idx="54">
                  <c:v>13.308</c:v>
                </c:pt>
                <c:pt idx="55">
                  <c:v>13.396000000000001</c:v>
                </c:pt>
                <c:pt idx="56">
                  <c:v>13.56</c:v>
                </c:pt>
                <c:pt idx="57">
                  <c:v>13.068</c:v>
                </c:pt>
                <c:pt idx="58">
                  <c:v>13.968999999999999</c:v>
                </c:pt>
                <c:pt idx="59">
                  <c:v>14.417999999999999</c:v>
                </c:pt>
                <c:pt idx="60">
                  <c:v>14.964</c:v>
                </c:pt>
                <c:pt idx="61">
                  <c:v>15.382</c:v>
                </c:pt>
                <c:pt idx="62">
                  <c:v>15.464</c:v>
                </c:pt>
                <c:pt idx="63">
                  <c:v>15.327999999999999</c:v>
                </c:pt>
                <c:pt idx="64">
                  <c:v>14.875999999999999</c:v>
                </c:pt>
                <c:pt idx="65">
                  <c:v>14.499000000000001</c:v>
                </c:pt>
                <c:pt idx="66">
                  <c:v>14.061</c:v>
                </c:pt>
                <c:pt idx="67">
                  <c:v>13.933999999999999</c:v>
                </c:pt>
                <c:pt idx="68">
                  <c:v>13.506</c:v>
                </c:pt>
                <c:pt idx="69">
                  <c:v>12.379</c:v>
                </c:pt>
                <c:pt idx="70">
                  <c:v>12.663</c:v>
                </c:pt>
                <c:pt idx="71">
                  <c:v>12.552</c:v>
                </c:pt>
                <c:pt idx="72">
                  <c:v>12.018000000000001</c:v>
                </c:pt>
                <c:pt idx="73">
                  <c:v>12.952</c:v>
                </c:pt>
                <c:pt idx="74">
                  <c:v>11.662000000000001</c:v>
                </c:pt>
                <c:pt idx="75">
                  <c:v>10.661</c:v>
                </c:pt>
                <c:pt idx="76">
                  <c:v>9.4380000000000006</c:v>
                </c:pt>
                <c:pt idx="77">
                  <c:v>8.6280000000000001</c:v>
                </c:pt>
                <c:pt idx="78">
                  <c:v>9.0210000000000008</c:v>
                </c:pt>
                <c:pt idx="79">
                  <c:v>9.2219999999999995</c:v>
                </c:pt>
                <c:pt idx="80">
                  <c:v>9.8810000000000002</c:v>
                </c:pt>
                <c:pt idx="81">
                  <c:v>10.004</c:v>
                </c:pt>
                <c:pt idx="82">
                  <c:v>9.4920000000000009</c:v>
                </c:pt>
                <c:pt idx="83">
                  <c:v>8.9969999999999999</c:v>
                </c:pt>
                <c:pt idx="84">
                  <c:v>8.2170000000000005</c:v>
                </c:pt>
                <c:pt idx="85">
                  <c:v>7.2960000000000003</c:v>
                </c:pt>
                <c:pt idx="86">
                  <c:v>6.1369999999999996</c:v>
                </c:pt>
                <c:pt idx="87">
                  <c:v>4.9340000000000002</c:v>
                </c:pt>
                <c:pt idx="88">
                  <c:v>3.9609999999999999</c:v>
                </c:pt>
                <c:pt idx="89">
                  <c:v>3.5179999999999998</c:v>
                </c:pt>
                <c:pt idx="90">
                  <c:v>3.1030000000000002</c:v>
                </c:pt>
                <c:pt idx="91">
                  <c:v>2.431</c:v>
                </c:pt>
                <c:pt idx="92">
                  <c:v>1.986</c:v>
                </c:pt>
                <c:pt idx="93">
                  <c:v>1.4259999999999999</c:v>
                </c:pt>
                <c:pt idx="94">
                  <c:v>1.1850000000000001</c:v>
                </c:pt>
                <c:pt idx="95">
                  <c:v>0.85099999999999998</c:v>
                </c:pt>
                <c:pt idx="96">
                  <c:v>0.58699999999999997</c:v>
                </c:pt>
                <c:pt idx="97">
                  <c:v>0.34599999999999997</c:v>
                </c:pt>
                <c:pt idx="98">
                  <c:v>0.23200000000000001</c:v>
                </c:pt>
                <c:pt idx="99">
                  <c:v>0.14499999999999999</c:v>
                </c:pt>
                <c:pt idx="100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FA-47B5-A4D4-6654D6505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42072256"/>
        <c:axId val="742067552"/>
      </c:barChart>
      <c:catAx>
        <c:axId val="7420722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lv-LV"/>
                  <a:t>Vecums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"/>
              <c:y val="0.3723483402318397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noFill/>
          </a:ln>
        </c:spPr>
        <c:crossAx val="742067552"/>
        <c:crossesAt val="-120"/>
        <c:auto val="1"/>
        <c:lblAlgn val="ctr"/>
        <c:lblOffset val="100"/>
        <c:tickLblSkip val="20"/>
        <c:tickMarkSkip val="10"/>
        <c:noMultiLvlLbl val="0"/>
      </c:catAx>
      <c:valAx>
        <c:axId val="742067552"/>
        <c:scaling>
          <c:orientation val="minMax"/>
          <c:max val="18"/>
          <c:min val="-18"/>
        </c:scaling>
        <c:delete val="0"/>
        <c:axPos val="b"/>
        <c:numFmt formatCode="#,##0_ ;#,##0\ " sourceLinked="0"/>
        <c:majorTickMark val="out"/>
        <c:minorTickMark val="none"/>
        <c:tickLblPos val="nextTo"/>
        <c:spPr>
          <a:ln w="3175"/>
        </c:spPr>
        <c:crossAx val="742072256"/>
        <c:crosses val="autoZero"/>
        <c:crossBetween val="between"/>
        <c:majorUnit val="6"/>
      </c:valAx>
    </c:plotArea>
    <c:legend>
      <c:legendPos val="r"/>
      <c:layout>
        <c:manualLayout>
          <c:xMode val="edge"/>
          <c:yMode val="edge"/>
          <c:x val="0.20421378845659724"/>
          <c:y val="0.5171799390566808"/>
          <c:w val="0.65209400149484631"/>
          <c:h val="7.820306024344693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Segoe UI Light" panose="020B0502040204020203" pitchFamily="34" charset="0"/>
          <a:cs typeface="Segoe UI Semilight" panose="020B0402040204020203" pitchFamily="34" charset="0"/>
        </a:defRPr>
      </a:pPr>
      <a:endParaRPr lang="lv-LV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01575325912737"/>
          <c:y val="4.1032354227984354E-2"/>
          <c:w val="0.80077446810874775"/>
          <c:h val="0.88478552639574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Vīrieši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cat>
            <c:strRef>
              <c:f>Sheet1!$A$3:$A$103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39</c:v>
                </c:pt>
                <c:pt idx="39">
                  <c:v>38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Sheet1!$B$3:$B$103</c:f>
              <c:numCache>
                <c:formatCode>0.0</c:formatCode>
                <c:ptCount val="101"/>
                <c:pt idx="0">
                  <c:v>-8.6679999999999975</c:v>
                </c:pt>
                <c:pt idx="1">
                  <c:v>-8.5109999999999992</c:v>
                </c:pt>
                <c:pt idx="2">
                  <c:v>-8.4590000000000032</c:v>
                </c:pt>
                <c:pt idx="3">
                  <c:v>-8.3689999999999944</c:v>
                </c:pt>
                <c:pt idx="4">
                  <c:v>-8.2780000000000022</c:v>
                </c:pt>
                <c:pt idx="5">
                  <c:v>-8.1719999999999988</c:v>
                </c:pt>
                <c:pt idx="6">
                  <c:v>-8.0479999999999983</c:v>
                </c:pt>
                <c:pt idx="7">
                  <c:v>-7.9420000000000028</c:v>
                </c:pt>
                <c:pt idx="8">
                  <c:v>-7.839999999999999</c:v>
                </c:pt>
                <c:pt idx="9">
                  <c:v>-7.753000000000001</c:v>
                </c:pt>
                <c:pt idx="10">
                  <c:v>-7.6769999999999978</c:v>
                </c:pt>
                <c:pt idx="11">
                  <c:v>-7.6120000000000001</c:v>
                </c:pt>
                <c:pt idx="12">
                  <c:v>-7.5400000000000009</c:v>
                </c:pt>
                <c:pt idx="13">
                  <c:v>-7.4829999999999979</c:v>
                </c:pt>
                <c:pt idx="14">
                  <c:v>-7.4220000000000015</c:v>
                </c:pt>
                <c:pt idx="15">
                  <c:v>-7.395999999999999</c:v>
                </c:pt>
                <c:pt idx="16">
                  <c:v>-7.261999999999996</c:v>
                </c:pt>
                <c:pt idx="17">
                  <c:v>-8.5080000000000062</c:v>
                </c:pt>
                <c:pt idx="18">
                  <c:v>-9.3979999999999979</c:v>
                </c:pt>
                <c:pt idx="19">
                  <c:v>-9.4179999999999922</c:v>
                </c:pt>
                <c:pt idx="20">
                  <c:v>-9.9840000000000106</c:v>
                </c:pt>
                <c:pt idx="21">
                  <c:v>-10.378000000000004</c:v>
                </c:pt>
                <c:pt idx="22">
                  <c:v>-11.031999999999995</c:v>
                </c:pt>
                <c:pt idx="23">
                  <c:v>-11.439999999999998</c:v>
                </c:pt>
                <c:pt idx="24">
                  <c:v>-11.329000000000015</c:v>
                </c:pt>
                <c:pt idx="25">
                  <c:v>-11.131999999999989</c:v>
                </c:pt>
                <c:pt idx="26">
                  <c:v>-10.347</c:v>
                </c:pt>
                <c:pt idx="27">
                  <c:v>-10.098000000000001</c:v>
                </c:pt>
                <c:pt idx="28">
                  <c:v>-9.4260000000000055</c:v>
                </c:pt>
                <c:pt idx="29">
                  <c:v>-9.6519999999999975</c:v>
                </c:pt>
                <c:pt idx="30">
                  <c:v>-10.060000000000004</c:v>
                </c:pt>
                <c:pt idx="31">
                  <c:v>-10.732000000000014</c:v>
                </c:pt>
                <c:pt idx="32">
                  <c:v>-10.363999999999994</c:v>
                </c:pt>
                <c:pt idx="33">
                  <c:v>-9.8569999999999958</c:v>
                </c:pt>
                <c:pt idx="34">
                  <c:v>-9.6820000000000039</c:v>
                </c:pt>
                <c:pt idx="35">
                  <c:v>-9.2169999999999987</c:v>
                </c:pt>
                <c:pt idx="36">
                  <c:v>-9.4850000000000101</c:v>
                </c:pt>
                <c:pt idx="37">
                  <c:v>-9.0769999999999929</c:v>
                </c:pt>
                <c:pt idx="38">
                  <c:v>-8.9959999999999969</c:v>
                </c:pt>
                <c:pt idx="39">
                  <c:v>-9.3330000000000091</c:v>
                </c:pt>
                <c:pt idx="40">
                  <c:v>-9.0499999999999954</c:v>
                </c:pt>
                <c:pt idx="41">
                  <c:v>-8.6900000000000013</c:v>
                </c:pt>
                <c:pt idx="42">
                  <c:v>-8.8819999999999997</c:v>
                </c:pt>
                <c:pt idx="43">
                  <c:v>-9.1920000000000055</c:v>
                </c:pt>
                <c:pt idx="44">
                  <c:v>-9.7989999999999995</c:v>
                </c:pt>
                <c:pt idx="45">
                  <c:v>-10.303000000000006</c:v>
                </c:pt>
                <c:pt idx="46">
                  <c:v>-10.951999999999996</c:v>
                </c:pt>
                <c:pt idx="47">
                  <c:v>-12.246999999999996</c:v>
                </c:pt>
                <c:pt idx="48">
                  <c:v>-12.548000000000004</c:v>
                </c:pt>
                <c:pt idx="49">
                  <c:v>-13.038</c:v>
                </c:pt>
                <c:pt idx="50">
                  <c:v>-13.26199999999999</c:v>
                </c:pt>
                <c:pt idx="51">
                  <c:v>-13.629</c:v>
                </c:pt>
                <c:pt idx="52">
                  <c:v>-13.66</c:v>
                </c:pt>
                <c:pt idx="53">
                  <c:v>-13.468999999999998</c:v>
                </c:pt>
                <c:pt idx="54">
                  <c:v>-13.061000000000002</c:v>
                </c:pt>
                <c:pt idx="55">
                  <c:v>-12.914999999999992</c:v>
                </c:pt>
                <c:pt idx="56">
                  <c:v>-12.987000000000011</c:v>
                </c:pt>
                <c:pt idx="57">
                  <c:v>-12.02699999999999</c:v>
                </c:pt>
                <c:pt idx="58">
                  <c:v>-11.626000000000003</c:v>
                </c:pt>
                <c:pt idx="59">
                  <c:v>-11.236999999999993</c:v>
                </c:pt>
                <c:pt idx="60">
                  <c:v>-10.775000000000002</c:v>
                </c:pt>
                <c:pt idx="61">
                  <c:v>-10.553999999999995</c:v>
                </c:pt>
                <c:pt idx="62">
                  <c:v>-10.679000000000006</c:v>
                </c:pt>
                <c:pt idx="63">
                  <c:v>-10.739000000000006</c:v>
                </c:pt>
                <c:pt idx="64">
                  <c:v>-10.661999999999992</c:v>
                </c:pt>
                <c:pt idx="65">
                  <c:v>-10.519999999999992</c:v>
                </c:pt>
                <c:pt idx="66">
                  <c:v>-10.327</c:v>
                </c:pt>
                <c:pt idx="67">
                  <c:v>-10.416000000000006</c:v>
                </c:pt>
                <c:pt idx="68">
                  <c:v>-10.089999999999993</c:v>
                </c:pt>
                <c:pt idx="69">
                  <c:v>-9.5980000000000008</c:v>
                </c:pt>
                <c:pt idx="70">
                  <c:v>-9.1219999999999981</c:v>
                </c:pt>
                <c:pt idx="71">
                  <c:v>-8.9019999999999957</c:v>
                </c:pt>
                <c:pt idx="72">
                  <c:v>-8.4619999999999997</c:v>
                </c:pt>
                <c:pt idx="73">
                  <c:v>-8.0839999999999979</c:v>
                </c:pt>
                <c:pt idx="74">
                  <c:v>-7.785000000000001</c:v>
                </c:pt>
                <c:pt idx="75">
                  <c:v>-7.7390000000000017</c:v>
                </c:pt>
                <c:pt idx="76">
                  <c:v>-7.5800000000000027</c:v>
                </c:pt>
                <c:pt idx="77">
                  <c:v>-7.4979999999999967</c:v>
                </c:pt>
                <c:pt idx="78">
                  <c:v>-7.2409999999999979</c:v>
                </c:pt>
                <c:pt idx="79">
                  <c:v>-6.6710000000000003</c:v>
                </c:pt>
                <c:pt idx="80">
                  <c:v>-6.0450000000000035</c:v>
                </c:pt>
                <c:pt idx="81">
                  <c:v>-5.8089999999999913</c:v>
                </c:pt>
                <c:pt idx="82">
                  <c:v>-4.9060000000000006</c:v>
                </c:pt>
                <c:pt idx="83">
                  <c:v>-4.1250000000000036</c:v>
                </c:pt>
                <c:pt idx="84">
                  <c:v>-3.8349999999999951</c:v>
                </c:pt>
                <c:pt idx="85">
                  <c:v>-3.1410000000000022</c:v>
                </c:pt>
                <c:pt idx="86">
                  <c:v>-2.5140000000000016</c:v>
                </c:pt>
                <c:pt idx="87">
                  <c:v>-2.3559999999999977</c:v>
                </c:pt>
                <c:pt idx="88">
                  <c:v>-1.9349999999999985</c:v>
                </c:pt>
                <c:pt idx="89">
                  <c:v>-1.5899999999999965</c:v>
                </c:pt>
                <c:pt idx="90">
                  <c:v>-1.4050000000000009</c:v>
                </c:pt>
                <c:pt idx="91">
                  <c:v>-0.88099999999999723</c:v>
                </c:pt>
                <c:pt idx="92">
                  <c:v>-0.61199999999999755</c:v>
                </c:pt>
                <c:pt idx="93">
                  <c:v>-0.28100000000000014</c:v>
                </c:pt>
                <c:pt idx="94">
                  <c:v>-0.27000000000000013</c:v>
                </c:pt>
                <c:pt idx="95">
                  <c:v>-0.21299999999999866</c:v>
                </c:pt>
                <c:pt idx="96">
                  <c:v>-0.10300000000000024</c:v>
                </c:pt>
                <c:pt idx="97">
                  <c:v>-4.8000000000000202E-2</c:v>
                </c:pt>
                <c:pt idx="98">
                  <c:v>-8.8999999999999788E-2</c:v>
                </c:pt>
                <c:pt idx="99">
                  <c:v>-1.0000000000000427E-3</c:v>
                </c:pt>
                <c:pt idx="100">
                  <c:v>-4.8999999999998586E-2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AE-423F-80D6-409A1C3B7192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Sievietes</c:v>
                </c:pt>
              </c:strCache>
            </c:strRef>
          </c:tx>
          <c:spPr>
            <a:solidFill>
              <a:srgbClr val="DBDBDB"/>
            </a:solidFill>
          </c:spPr>
          <c:invertIfNegative val="0"/>
          <c:cat>
            <c:strRef>
              <c:f>Sheet1!$A$3:$A$103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39</c:v>
                </c:pt>
                <c:pt idx="39">
                  <c:v>38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Sheet1!$C$3:$C$103</c:f>
              <c:numCache>
                <c:formatCode>0.0</c:formatCode>
                <c:ptCount val="101"/>
                <c:pt idx="0">
                  <c:v>8.2779999999999987</c:v>
                </c:pt>
                <c:pt idx="1">
                  <c:v>8.11</c:v>
                </c:pt>
                <c:pt idx="2">
                  <c:v>8.0419999999999998</c:v>
                </c:pt>
                <c:pt idx="3">
                  <c:v>7.9359999999999999</c:v>
                </c:pt>
                <c:pt idx="4">
                  <c:v>7.8500000000000014</c:v>
                </c:pt>
                <c:pt idx="5">
                  <c:v>7.7449999999999992</c:v>
                </c:pt>
                <c:pt idx="6">
                  <c:v>7.625</c:v>
                </c:pt>
                <c:pt idx="7">
                  <c:v>7.5279999999999969</c:v>
                </c:pt>
                <c:pt idx="8">
                  <c:v>7.4370000000000056</c:v>
                </c:pt>
                <c:pt idx="9">
                  <c:v>7.3569999999999958</c:v>
                </c:pt>
                <c:pt idx="10">
                  <c:v>7.2940000000000023</c:v>
                </c:pt>
                <c:pt idx="11">
                  <c:v>7.227999999999998</c:v>
                </c:pt>
                <c:pt idx="12">
                  <c:v>7.1649999999999983</c:v>
                </c:pt>
                <c:pt idx="13">
                  <c:v>7.1110000000000007</c:v>
                </c:pt>
                <c:pt idx="14">
                  <c:v>7.0529999999999973</c:v>
                </c:pt>
                <c:pt idx="15">
                  <c:v>7.0320000000000018</c:v>
                </c:pt>
                <c:pt idx="16">
                  <c:v>6.907</c:v>
                </c:pt>
                <c:pt idx="17">
                  <c:v>8.0999999999999979</c:v>
                </c:pt>
                <c:pt idx="18">
                  <c:v>8.8639999999999972</c:v>
                </c:pt>
                <c:pt idx="19">
                  <c:v>8.8570000000000011</c:v>
                </c:pt>
                <c:pt idx="20">
                  <c:v>9.5059999999999949</c:v>
                </c:pt>
                <c:pt idx="21">
                  <c:v>9.5660000000000025</c:v>
                </c:pt>
                <c:pt idx="22">
                  <c:v>10.156000000000002</c:v>
                </c:pt>
                <c:pt idx="23">
                  <c:v>10.486999999999998</c:v>
                </c:pt>
                <c:pt idx="24">
                  <c:v>10.43</c:v>
                </c:pt>
                <c:pt idx="25">
                  <c:v>10.297999999999998</c:v>
                </c:pt>
                <c:pt idx="26">
                  <c:v>9.8490000000000002</c:v>
                </c:pt>
                <c:pt idx="27">
                  <c:v>9.2330000000000005</c:v>
                </c:pt>
                <c:pt idx="28">
                  <c:v>8.6539999999999946</c:v>
                </c:pt>
                <c:pt idx="29">
                  <c:v>8.7050000000000001</c:v>
                </c:pt>
                <c:pt idx="30">
                  <c:v>9.525999999999998</c:v>
                </c:pt>
                <c:pt idx="31">
                  <c:v>10.124000000000001</c:v>
                </c:pt>
                <c:pt idx="32">
                  <c:v>9.7550000000000026</c:v>
                </c:pt>
                <c:pt idx="33">
                  <c:v>9.3159999999999954</c:v>
                </c:pt>
                <c:pt idx="34">
                  <c:v>8.9280000000000044</c:v>
                </c:pt>
                <c:pt idx="35">
                  <c:v>8.4839999999999964</c:v>
                </c:pt>
                <c:pt idx="36">
                  <c:v>8.6640000000000068</c:v>
                </c:pt>
                <c:pt idx="37">
                  <c:v>8.6060000000000052</c:v>
                </c:pt>
                <c:pt idx="38">
                  <c:v>8.6369999999999951</c:v>
                </c:pt>
                <c:pt idx="39">
                  <c:v>8.8700000000000117</c:v>
                </c:pt>
                <c:pt idx="40">
                  <c:v>8.4060000000000077</c:v>
                </c:pt>
                <c:pt idx="41">
                  <c:v>8.1779999999999955</c:v>
                </c:pt>
                <c:pt idx="42">
                  <c:v>8.3919999999999941</c:v>
                </c:pt>
                <c:pt idx="43">
                  <c:v>8.5559999999999992</c:v>
                </c:pt>
                <c:pt idx="44">
                  <c:v>9.1990000000000069</c:v>
                </c:pt>
                <c:pt idx="45">
                  <c:v>10.052000000000001</c:v>
                </c:pt>
                <c:pt idx="46">
                  <c:v>10.708</c:v>
                </c:pt>
                <c:pt idx="47">
                  <c:v>11.847999999999999</c:v>
                </c:pt>
                <c:pt idx="48">
                  <c:v>12.272000000000006</c:v>
                </c:pt>
                <c:pt idx="49">
                  <c:v>12.971999999999996</c:v>
                </c:pt>
                <c:pt idx="50">
                  <c:v>13.028</c:v>
                </c:pt>
                <c:pt idx="51">
                  <c:v>13.420000000000003</c:v>
                </c:pt>
                <c:pt idx="52">
                  <c:v>13.772000000000006</c:v>
                </c:pt>
                <c:pt idx="53">
                  <c:v>13.726999999999997</c:v>
                </c:pt>
                <c:pt idx="54">
                  <c:v>13.106999999999996</c:v>
                </c:pt>
                <c:pt idx="55">
                  <c:v>13.333000000000006</c:v>
                </c:pt>
                <c:pt idx="56">
                  <c:v>13.336999999999996</c:v>
                </c:pt>
                <c:pt idx="57">
                  <c:v>12.549000000000003</c:v>
                </c:pt>
                <c:pt idx="58">
                  <c:v>12.248999999999999</c:v>
                </c:pt>
                <c:pt idx="59">
                  <c:v>12.007999999999997</c:v>
                </c:pt>
                <c:pt idx="60">
                  <c:v>12.054</c:v>
                </c:pt>
                <c:pt idx="61">
                  <c:v>11.970999999999991</c:v>
                </c:pt>
                <c:pt idx="62">
                  <c:v>12.105000000000008</c:v>
                </c:pt>
                <c:pt idx="63">
                  <c:v>12.389999999999997</c:v>
                </c:pt>
                <c:pt idx="64">
                  <c:v>12.608000000000006</c:v>
                </c:pt>
                <c:pt idx="65">
                  <c:v>12.708000000000004</c:v>
                </c:pt>
                <c:pt idx="66">
                  <c:v>12.635999999999996</c:v>
                </c:pt>
                <c:pt idx="67">
                  <c:v>12.782999999999994</c:v>
                </c:pt>
                <c:pt idx="68">
                  <c:v>13.186</c:v>
                </c:pt>
                <c:pt idx="69">
                  <c:v>12.788000000000002</c:v>
                </c:pt>
                <c:pt idx="70">
                  <c:v>12.370000000000001</c:v>
                </c:pt>
                <c:pt idx="71">
                  <c:v>12.167999999999999</c:v>
                </c:pt>
                <c:pt idx="72">
                  <c:v>12.135999999999996</c:v>
                </c:pt>
                <c:pt idx="73">
                  <c:v>12.100000000000003</c:v>
                </c:pt>
                <c:pt idx="74">
                  <c:v>11.518000000000004</c:v>
                </c:pt>
                <c:pt idx="75">
                  <c:v>12.157999999999994</c:v>
                </c:pt>
                <c:pt idx="76">
                  <c:v>12.297999999999998</c:v>
                </c:pt>
                <c:pt idx="77">
                  <c:v>12.558000000000003</c:v>
                </c:pt>
                <c:pt idx="78">
                  <c:v>12.578999999999992</c:v>
                </c:pt>
                <c:pt idx="79">
                  <c:v>12.339999999999996</c:v>
                </c:pt>
                <c:pt idx="80">
                  <c:v>11.843000000000002</c:v>
                </c:pt>
                <c:pt idx="81">
                  <c:v>11.046000000000005</c:v>
                </c:pt>
                <c:pt idx="82">
                  <c:v>10.358000000000004</c:v>
                </c:pt>
                <c:pt idx="83">
                  <c:v>9.6039999999999974</c:v>
                </c:pt>
                <c:pt idx="84">
                  <c:v>9.0770000000000142</c:v>
                </c:pt>
                <c:pt idx="85">
                  <c:v>8.2209999999999912</c:v>
                </c:pt>
                <c:pt idx="86">
                  <c:v>6.9180000000000028</c:v>
                </c:pt>
                <c:pt idx="87">
                  <c:v>6.8429999999999955</c:v>
                </c:pt>
                <c:pt idx="88">
                  <c:v>6.0739999999999998</c:v>
                </c:pt>
                <c:pt idx="89">
                  <c:v>5.1689999999999996</c:v>
                </c:pt>
                <c:pt idx="90">
                  <c:v>5.1729999999999929</c:v>
                </c:pt>
                <c:pt idx="91">
                  <c:v>3.4120000000000084</c:v>
                </c:pt>
                <c:pt idx="92">
                  <c:v>2.7589999999999928</c:v>
                </c:pt>
                <c:pt idx="93">
                  <c:v>1.8270000000000004</c:v>
                </c:pt>
                <c:pt idx="94">
                  <c:v>1.3929999999999991</c:v>
                </c:pt>
                <c:pt idx="95">
                  <c:v>1.2890000000000019</c:v>
                </c:pt>
                <c:pt idx="96">
                  <c:v>0.82099999999999629</c:v>
                </c:pt>
                <c:pt idx="97">
                  <c:v>0.74900000000000044</c:v>
                </c:pt>
                <c:pt idx="98">
                  <c:v>0.3819999999999964</c:v>
                </c:pt>
                <c:pt idx="99">
                  <c:v>0.17600000000000227</c:v>
                </c:pt>
                <c:pt idx="100">
                  <c:v>0.25299999999999256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AE-423F-80D6-409A1C3B7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42072256"/>
        <c:axId val="742067552"/>
      </c:barChart>
      <c:catAx>
        <c:axId val="7420722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lv-LV"/>
                  <a:t>Vecums</a:t>
                </a:r>
                <a:endParaRPr lang="en-GB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noFill/>
          </a:ln>
        </c:spPr>
        <c:crossAx val="742067552"/>
        <c:crossesAt val="-120"/>
        <c:auto val="1"/>
        <c:lblAlgn val="ctr"/>
        <c:lblOffset val="100"/>
        <c:tickLblSkip val="20"/>
        <c:tickMarkSkip val="10"/>
        <c:noMultiLvlLbl val="0"/>
      </c:catAx>
      <c:valAx>
        <c:axId val="742067552"/>
        <c:scaling>
          <c:orientation val="minMax"/>
          <c:max val="18"/>
          <c:min val="-18"/>
        </c:scaling>
        <c:delete val="0"/>
        <c:axPos val="b"/>
        <c:numFmt formatCode="#,##0_ ;#,##0\ " sourceLinked="0"/>
        <c:majorTickMark val="out"/>
        <c:minorTickMark val="none"/>
        <c:tickLblPos val="nextTo"/>
        <c:spPr>
          <a:ln w="3175"/>
        </c:spPr>
        <c:crossAx val="742072256"/>
        <c:crosses val="autoZero"/>
        <c:crossBetween val="between"/>
        <c:majorUnit val="6"/>
      </c:valAx>
    </c:plotArea>
    <c:legend>
      <c:legendPos val="r"/>
      <c:layout>
        <c:manualLayout>
          <c:xMode val="edge"/>
          <c:yMode val="edge"/>
          <c:x val="0.25382324218750002"/>
          <c:y val="0.53231179650443061"/>
          <c:w val="0.53551191406249998"/>
          <c:h val="7.820306024344693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Segoe UI Light" panose="020B0502040204020203" pitchFamily="34" charset="0"/>
          <a:cs typeface="Segoe UI Semilight" panose="020B0402040204020203" pitchFamily="34" charset="0"/>
        </a:defRPr>
      </a:pPr>
      <a:endParaRPr lang="lv-LV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797943717619411E-2"/>
          <c:y val="8.0483467312491674E-2"/>
          <c:w val="0.94926105390672322"/>
          <c:h val="0.7453741929292108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Migrācijas saldo</c:v>
                </c:pt>
              </c:strCache>
            </c:strRef>
          </c:tx>
          <c:spPr>
            <a:solidFill>
              <a:srgbClr val="14525C"/>
            </a:solidFill>
          </c:spPr>
          <c:invertIfNegative val="0"/>
          <c:cat>
            <c:numRef>
              <c:f>Sheet1!$A$2:$A$72</c:f>
              <c:numCache>
                <c:formatCode>General</c:formatCode>
                <c:ptCount val="7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</c:numCache>
            </c:numRef>
          </c:cat>
          <c:val>
            <c:numRef>
              <c:f>Sheet1!$B$2:$B$72</c:f>
              <c:numCache>
                <c:formatCode>General</c:formatCode>
                <c:ptCount val="71"/>
                <c:pt idx="0">
                  <c:v>-13.085000000000001</c:v>
                </c:pt>
                <c:pt idx="1">
                  <c:v>-15.045</c:v>
                </c:pt>
                <c:pt idx="2">
                  <c:v>-53.473999999999997</c:v>
                </c:pt>
                <c:pt idx="3">
                  <c:v>-32.332999999999998</c:v>
                </c:pt>
                <c:pt idx="4">
                  <c:v>-22.823</c:v>
                </c:pt>
                <c:pt idx="5">
                  <c:v>-13.712999999999999</c:v>
                </c:pt>
                <c:pt idx="6">
                  <c:v>-10.081</c:v>
                </c:pt>
                <c:pt idx="7">
                  <c:v>-9.42</c:v>
                </c:pt>
                <c:pt idx="8">
                  <c:v>-5.7510000000000003</c:v>
                </c:pt>
                <c:pt idx="9">
                  <c:v>-4.085</c:v>
                </c:pt>
                <c:pt idx="10">
                  <c:v>-16.428000000000001</c:v>
                </c:pt>
                <c:pt idx="11">
                  <c:v>-19.163</c:v>
                </c:pt>
                <c:pt idx="12">
                  <c:v>-9.1950000000000003</c:v>
                </c:pt>
                <c:pt idx="13">
                  <c:v>-11.584</c:v>
                </c:pt>
                <c:pt idx="14">
                  <c:v>-15.323</c:v>
                </c:pt>
                <c:pt idx="15">
                  <c:v>-10.952</c:v>
                </c:pt>
                <c:pt idx="16">
                  <c:v>-8.8070000000000004</c:v>
                </c:pt>
                <c:pt idx="17">
                  <c:v>-7.9459999999999997</c:v>
                </c:pt>
                <c:pt idx="18">
                  <c:v>-22.367000000000001</c:v>
                </c:pt>
                <c:pt idx="19">
                  <c:v>-34.476999999999997</c:v>
                </c:pt>
                <c:pt idx="20">
                  <c:v>-35.64</c:v>
                </c:pt>
                <c:pt idx="21">
                  <c:v>-20.077000000000002</c:v>
                </c:pt>
                <c:pt idx="22">
                  <c:v>-11.86</c:v>
                </c:pt>
                <c:pt idx="23">
                  <c:v>-14.262</c:v>
                </c:pt>
                <c:pt idx="24">
                  <c:v>-8.6519999999999992</c:v>
                </c:pt>
                <c:pt idx="25">
                  <c:v>-10.64</c:v>
                </c:pt>
                <c:pt idx="26">
                  <c:v>-12.228999999999999</c:v>
                </c:pt>
                <c:pt idx="27">
                  <c:v>-7.8079999999999998</c:v>
                </c:pt>
                <c:pt idx="28">
                  <c:v>-4.9050000000000002</c:v>
                </c:pt>
                <c:pt idx="29">
                  <c:v>-3.36</c:v>
                </c:pt>
                <c:pt idx="30">
                  <c:v>-3.15</c:v>
                </c:pt>
                <c:pt idx="31">
                  <c:v>-0.28599999999999998</c:v>
                </c:pt>
                <c:pt idx="32">
                  <c:v>22.027999999999999</c:v>
                </c:pt>
                <c:pt idx="33">
                  <c:v>-5.4580000000000002</c:v>
                </c:pt>
                <c:pt idx="34">
                  <c:v>-3.3520000000000003</c:v>
                </c:pt>
                <c:pt idx="35">
                  <c:v>-2.4039999999999999</c:v>
                </c:pt>
                <c:pt idx="36">
                  <c:v>-1.8060000000000009</c:v>
                </c:pt>
                <c:pt idx="37">
                  <c:v>-0.42799999999999905</c:v>
                </c:pt>
                <c:pt idx="38">
                  <c:v>0.34600000000000009</c:v>
                </c:pt>
                <c:pt idx="39">
                  <c:v>1.1969999999999992</c:v>
                </c:pt>
                <c:pt idx="40">
                  <c:v>1.6799999999999997</c:v>
                </c:pt>
                <c:pt idx="41">
                  <c:v>2.2720000000000002</c:v>
                </c:pt>
                <c:pt idx="42">
                  <c:v>2.8330000000000002</c:v>
                </c:pt>
                <c:pt idx="43">
                  <c:v>3.3689999999999998</c:v>
                </c:pt>
                <c:pt idx="44">
                  <c:v>3.8770000000000024</c:v>
                </c:pt>
                <c:pt idx="45">
                  <c:v>4.3680000000000003</c:v>
                </c:pt>
                <c:pt idx="46">
                  <c:v>4.8490000000000002</c:v>
                </c:pt>
                <c:pt idx="47">
                  <c:v>5.2889999999999997</c:v>
                </c:pt>
                <c:pt idx="48">
                  <c:v>5.7120000000000015</c:v>
                </c:pt>
                <c:pt idx="49">
                  <c:v>6.0860000000000003</c:v>
                </c:pt>
                <c:pt idx="50">
                  <c:v>6.4560000000000013</c:v>
                </c:pt>
                <c:pt idx="51">
                  <c:v>6.7780000000000022</c:v>
                </c:pt>
                <c:pt idx="52">
                  <c:v>7.1039999999999992</c:v>
                </c:pt>
                <c:pt idx="53">
                  <c:v>7.386000000000001</c:v>
                </c:pt>
                <c:pt idx="54">
                  <c:v>7.6220000000000017</c:v>
                </c:pt>
                <c:pt idx="55">
                  <c:v>7.8439999999999994</c:v>
                </c:pt>
                <c:pt idx="56">
                  <c:v>8.0689999999999991</c:v>
                </c:pt>
                <c:pt idx="57">
                  <c:v>8.2679999999999989</c:v>
                </c:pt>
                <c:pt idx="58">
                  <c:v>8.4550000000000001</c:v>
                </c:pt>
                <c:pt idx="59">
                  <c:v>8.6119999999999983</c:v>
                </c:pt>
                <c:pt idx="60">
                  <c:v>8.7600000000000016</c:v>
                </c:pt>
                <c:pt idx="61">
                  <c:v>8.8680000000000021</c:v>
                </c:pt>
                <c:pt idx="62">
                  <c:v>8.9930000000000003</c:v>
                </c:pt>
                <c:pt idx="63">
                  <c:v>9.1010000000000026</c:v>
                </c:pt>
                <c:pt idx="64">
                  <c:v>9.2190000000000012</c:v>
                </c:pt>
                <c:pt idx="65">
                  <c:v>9.3260000000000005</c:v>
                </c:pt>
                <c:pt idx="66">
                  <c:v>9.4369999999999976</c:v>
                </c:pt>
                <c:pt idx="67">
                  <c:v>9.5500000000000007</c:v>
                </c:pt>
                <c:pt idx="68">
                  <c:v>9.6539999999999999</c:v>
                </c:pt>
                <c:pt idx="69">
                  <c:v>9.7749999999999986</c:v>
                </c:pt>
                <c:pt idx="70">
                  <c:v>9.8870000000000005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E-4325-B86A-7DED1880453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Dabiskais pieaugums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cat>
            <c:numRef>
              <c:f>Sheet1!$A$2:$A$72</c:f>
              <c:numCache>
                <c:formatCode>General</c:formatCode>
                <c:ptCount val="7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</c:numCache>
            </c:numRef>
          </c:cat>
          <c:val>
            <c:numRef>
              <c:f>Sheet1!$C$2:$C$72</c:f>
              <c:numCache>
                <c:formatCode>General</c:formatCode>
                <c:ptCount val="71"/>
                <c:pt idx="0">
                  <c:v>3.1059999999999999</c:v>
                </c:pt>
                <c:pt idx="1">
                  <c:v>-0.11600000000000001</c:v>
                </c:pt>
                <c:pt idx="2">
                  <c:v>-3.851</c:v>
                </c:pt>
                <c:pt idx="3">
                  <c:v>-12.438000000000001</c:v>
                </c:pt>
                <c:pt idx="4">
                  <c:v>-17.501000000000001</c:v>
                </c:pt>
                <c:pt idx="5">
                  <c:v>-17.335999999999999</c:v>
                </c:pt>
                <c:pt idx="6">
                  <c:v>-14.538</c:v>
                </c:pt>
                <c:pt idx="7">
                  <c:v>-14.702999999999999</c:v>
                </c:pt>
                <c:pt idx="8">
                  <c:v>-15.79</c:v>
                </c:pt>
                <c:pt idx="9">
                  <c:v>-13.448</c:v>
                </c:pt>
                <c:pt idx="10">
                  <c:v>-11.903</c:v>
                </c:pt>
                <c:pt idx="11">
                  <c:v>-13.265000000000001</c:v>
                </c:pt>
                <c:pt idx="12">
                  <c:v>-12.371</c:v>
                </c:pt>
                <c:pt idx="13">
                  <c:v>-11.286</c:v>
                </c:pt>
                <c:pt idx="14">
                  <c:v>-11.473000000000001</c:v>
                </c:pt>
                <c:pt idx="15">
                  <c:v>-10.898</c:v>
                </c:pt>
                <c:pt idx="16">
                  <c:v>-10.227</c:v>
                </c:pt>
                <c:pt idx="17">
                  <c:v>-9.0839999999999996</c:v>
                </c:pt>
                <c:pt idx="18">
                  <c:v>-6.609</c:v>
                </c:pt>
                <c:pt idx="19">
                  <c:v>-7.8529999999999998</c:v>
                </c:pt>
                <c:pt idx="20">
                  <c:v>-10.259</c:v>
                </c:pt>
                <c:pt idx="21">
                  <c:v>-9.7149999999999999</c:v>
                </c:pt>
                <c:pt idx="22">
                  <c:v>-9.1280000000000001</c:v>
                </c:pt>
                <c:pt idx="23">
                  <c:v>-8.0950000000000006</c:v>
                </c:pt>
                <c:pt idx="24">
                  <c:v>-6.72</c:v>
                </c:pt>
                <c:pt idx="25">
                  <c:v>-6.4989999999999997</c:v>
                </c:pt>
                <c:pt idx="26">
                  <c:v>-6.6120000000000001</c:v>
                </c:pt>
                <c:pt idx="27">
                  <c:v>-7.9290000000000003</c:v>
                </c:pt>
                <c:pt idx="28">
                  <c:v>-9.5060000000000002</c:v>
                </c:pt>
                <c:pt idx="29">
                  <c:v>-8.9329999999999998</c:v>
                </c:pt>
                <c:pt idx="30">
                  <c:v>-11.302</c:v>
                </c:pt>
                <c:pt idx="31">
                  <c:v>-17.18</c:v>
                </c:pt>
                <c:pt idx="32">
                  <c:v>-14.776999999999999</c:v>
                </c:pt>
                <c:pt idx="33">
                  <c:v>-13.605</c:v>
                </c:pt>
                <c:pt idx="34">
                  <c:v>-13</c:v>
                </c:pt>
                <c:pt idx="35">
                  <c:v>-12.443</c:v>
                </c:pt>
                <c:pt idx="36">
                  <c:v>-11.928000000000001</c:v>
                </c:pt>
                <c:pt idx="37">
                  <c:v>-11.481</c:v>
                </c:pt>
                <c:pt idx="38">
                  <c:v>-11.077</c:v>
                </c:pt>
                <c:pt idx="39">
                  <c:v>-10.657999999999999</c:v>
                </c:pt>
                <c:pt idx="40">
                  <c:v>-10.259</c:v>
                </c:pt>
                <c:pt idx="41">
                  <c:v>-9.85</c:v>
                </c:pt>
                <c:pt idx="42">
                  <c:v>-9.4309999999999992</c:v>
                </c:pt>
                <c:pt idx="43">
                  <c:v>-9.0269999999999992</c:v>
                </c:pt>
                <c:pt idx="44">
                  <c:v>-8.5530000000000008</c:v>
                </c:pt>
                <c:pt idx="45">
                  <c:v>-8.1460000000000008</c:v>
                </c:pt>
                <c:pt idx="46">
                  <c:v>-7.7649999999999997</c:v>
                </c:pt>
                <c:pt idx="47">
                  <c:v>-7.4059999999999997</c:v>
                </c:pt>
                <c:pt idx="48">
                  <c:v>-7.0960000000000001</c:v>
                </c:pt>
                <c:pt idx="49">
                  <c:v>-6.843</c:v>
                </c:pt>
                <c:pt idx="50">
                  <c:v>-6.5880000000000001</c:v>
                </c:pt>
                <c:pt idx="51">
                  <c:v>-6.3789999999999996</c:v>
                </c:pt>
                <c:pt idx="52">
                  <c:v>-6.2880000000000003</c:v>
                </c:pt>
                <c:pt idx="53">
                  <c:v>-6.2290000000000001</c:v>
                </c:pt>
                <c:pt idx="54">
                  <c:v>-6.2679999999999998</c:v>
                </c:pt>
                <c:pt idx="55">
                  <c:v>-6.29</c:v>
                </c:pt>
                <c:pt idx="56">
                  <c:v>-6.24</c:v>
                </c:pt>
                <c:pt idx="57">
                  <c:v>-6.2720000000000002</c:v>
                </c:pt>
                <c:pt idx="58">
                  <c:v>-6.4809999999999999</c:v>
                </c:pt>
                <c:pt idx="59">
                  <c:v>-6.7190000000000003</c:v>
                </c:pt>
                <c:pt idx="60">
                  <c:v>-6.8630000000000004</c:v>
                </c:pt>
                <c:pt idx="61">
                  <c:v>-6.931</c:v>
                </c:pt>
                <c:pt idx="62">
                  <c:v>-7.0789999999999997</c:v>
                </c:pt>
                <c:pt idx="63">
                  <c:v>-7.14</c:v>
                </c:pt>
                <c:pt idx="64">
                  <c:v>-7.2030000000000003</c:v>
                </c:pt>
                <c:pt idx="65">
                  <c:v>-7.2359999999999998</c:v>
                </c:pt>
                <c:pt idx="66">
                  <c:v>-7.2119999999999997</c:v>
                </c:pt>
                <c:pt idx="67">
                  <c:v>-7.1959999999999997</c:v>
                </c:pt>
                <c:pt idx="68">
                  <c:v>-7.0890000000000004</c:v>
                </c:pt>
                <c:pt idx="69">
                  <c:v>-6.9390000000000001</c:v>
                </c:pt>
                <c:pt idx="70">
                  <c:v>-6.7779999999999996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E-4325-B86A-7DED18804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42118904"/>
        <c:axId val="742118512"/>
      </c:barChart>
      <c:lineChart>
        <c:grouping val="standar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Kopā iedzīvotāju skaita izmaiņas pret iepriekšējo gadu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</c:spPr>
          </c:marker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D9E-4325-B86A-7DED18804534}"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D9E-4325-B86A-7DED18804534}"/>
                </c:ext>
              </c:extLst>
            </c:dLbl>
            <c:dLbl>
              <c:idx val="31"/>
              <c:layout>
                <c:manualLayout>
                  <c:x val="-2.7499901260197131E-2"/>
                  <c:y val="7.8953738626601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D9E-4325-B86A-7DED18804534}"/>
                </c:ext>
              </c:extLst>
            </c:dLbl>
            <c:dLbl>
              <c:idx val="40"/>
              <c:layout>
                <c:manualLayout>
                  <c:x val="-2.5299909159381285E-2"/>
                  <c:y val="0.10362678194741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D9E-4325-B86A-7DED18804534}"/>
                </c:ext>
              </c:extLst>
            </c:dLbl>
            <c:dLbl>
              <c:idx val="50"/>
              <c:layout>
                <c:manualLayout>
                  <c:x val="-2.3099917058565442E-2"/>
                  <c:y val="0.12829982526822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D9E-4325-B86A-7DED18804534}"/>
                </c:ext>
              </c:extLst>
            </c:dLbl>
            <c:dLbl>
              <c:idx val="60"/>
              <c:layout>
                <c:manualLayout>
                  <c:x val="-1.8699932856934155E-2"/>
                  <c:y val="-0.10864764912523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D9E-4325-B86A-7DED18804534}"/>
                </c:ext>
              </c:extLst>
            </c:dLbl>
            <c:dLbl>
              <c:idx val="70"/>
              <c:layout>
                <c:manualLayout>
                  <c:x val="-1.2099956554486863E-2"/>
                  <c:y val="-0.10368195631200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D9E-4325-B86A-7DED1880453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Sheet1!$A$2:$A$72</c:f>
              <c:numCache>
                <c:formatCode>General</c:formatCode>
                <c:ptCount val="7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</c:numCache>
            </c:numRef>
          </c:cat>
          <c:val>
            <c:numRef>
              <c:f>Sheet1!$D$2:$D$72</c:f>
              <c:numCache>
                <c:formatCode>General</c:formatCode>
                <c:ptCount val="71"/>
                <c:pt idx="0">
                  <c:v>-9.979000000000001</c:v>
                </c:pt>
                <c:pt idx="1">
                  <c:v>-15.161</c:v>
                </c:pt>
                <c:pt idx="2">
                  <c:v>-57.324999999999996</c:v>
                </c:pt>
                <c:pt idx="3">
                  <c:v>-44.771000000000001</c:v>
                </c:pt>
                <c:pt idx="4">
                  <c:v>-40.323999999999998</c:v>
                </c:pt>
                <c:pt idx="5">
                  <c:v>-31.048999999999999</c:v>
                </c:pt>
                <c:pt idx="6">
                  <c:v>-24.619</c:v>
                </c:pt>
                <c:pt idx="7">
                  <c:v>-24.122999999999998</c:v>
                </c:pt>
                <c:pt idx="8">
                  <c:v>-21.541</c:v>
                </c:pt>
                <c:pt idx="9">
                  <c:v>-17.533000000000001</c:v>
                </c:pt>
                <c:pt idx="10">
                  <c:v>-28.331000000000003</c:v>
                </c:pt>
                <c:pt idx="11">
                  <c:v>-32.427999999999997</c:v>
                </c:pt>
                <c:pt idx="12">
                  <c:v>-21.566000000000003</c:v>
                </c:pt>
                <c:pt idx="13">
                  <c:v>-22.869999999999997</c:v>
                </c:pt>
                <c:pt idx="14">
                  <c:v>-26.795999999999999</c:v>
                </c:pt>
                <c:pt idx="15">
                  <c:v>-21.85</c:v>
                </c:pt>
                <c:pt idx="16">
                  <c:v>-19.033999999999999</c:v>
                </c:pt>
                <c:pt idx="17">
                  <c:v>-17.03</c:v>
                </c:pt>
                <c:pt idx="18">
                  <c:v>-28.975999999999999</c:v>
                </c:pt>
                <c:pt idx="19">
                  <c:v>-42.33</c:v>
                </c:pt>
                <c:pt idx="20">
                  <c:v>-45.899000000000001</c:v>
                </c:pt>
                <c:pt idx="21">
                  <c:v>-29.792000000000002</c:v>
                </c:pt>
                <c:pt idx="22">
                  <c:v>-20.988</c:v>
                </c:pt>
                <c:pt idx="23">
                  <c:v>-22.356999999999999</c:v>
                </c:pt>
                <c:pt idx="24">
                  <c:v>-15.372</c:v>
                </c:pt>
                <c:pt idx="25">
                  <c:v>-17.138999999999999</c:v>
                </c:pt>
                <c:pt idx="26">
                  <c:v>-18.841000000000001</c:v>
                </c:pt>
                <c:pt idx="27">
                  <c:v>-15.737</c:v>
                </c:pt>
                <c:pt idx="28">
                  <c:v>-14.411000000000001</c:v>
                </c:pt>
                <c:pt idx="29">
                  <c:v>-12.292999999999999</c:v>
                </c:pt>
                <c:pt idx="30">
                  <c:v>-14.452</c:v>
                </c:pt>
                <c:pt idx="31">
                  <c:v>-17.466000000000001</c:v>
                </c:pt>
                <c:pt idx="32">
                  <c:v>7.2509999999999994</c:v>
                </c:pt>
                <c:pt idx="33">
                  <c:v>-19.063000000000002</c:v>
                </c:pt>
                <c:pt idx="34">
                  <c:v>-16.352</c:v>
                </c:pt>
                <c:pt idx="35">
                  <c:v>-14.847</c:v>
                </c:pt>
                <c:pt idx="36">
                  <c:v>-13.734000000000002</c:v>
                </c:pt>
                <c:pt idx="37">
                  <c:v>-11.908999999999999</c:v>
                </c:pt>
                <c:pt idx="38">
                  <c:v>-10.731</c:v>
                </c:pt>
                <c:pt idx="39">
                  <c:v>-9.4610000000000003</c:v>
                </c:pt>
                <c:pt idx="40">
                  <c:v>-8.5790000000000006</c:v>
                </c:pt>
                <c:pt idx="41">
                  <c:v>-7.5779999999999994</c:v>
                </c:pt>
                <c:pt idx="42">
                  <c:v>-6.597999999999999</c:v>
                </c:pt>
                <c:pt idx="43">
                  <c:v>-5.6579999999999995</c:v>
                </c:pt>
                <c:pt idx="44">
                  <c:v>-4.6759999999999984</c:v>
                </c:pt>
                <c:pt idx="45">
                  <c:v>-3.7780000000000005</c:v>
                </c:pt>
                <c:pt idx="46">
                  <c:v>-2.9159999999999995</c:v>
                </c:pt>
                <c:pt idx="47">
                  <c:v>-2.117</c:v>
                </c:pt>
                <c:pt idx="48">
                  <c:v>-1.3839999999999986</c:v>
                </c:pt>
                <c:pt idx="49">
                  <c:v>-0.75699999999999967</c:v>
                </c:pt>
                <c:pt idx="50">
                  <c:v>-0.13199999999999878</c:v>
                </c:pt>
                <c:pt idx="51">
                  <c:v>0.39900000000000269</c:v>
                </c:pt>
                <c:pt idx="52">
                  <c:v>0.81599999999999895</c:v>
                </c:pt>
                <c:pt idx="53">
                  <c:v>1.1570000000000009</c:v>
                </c:pt>
                <c:pt idx="54">
                  <c:v>1.3540000000000019</c:v>
                </c:pt>
                <c:pt idx="55">
                  <c:v>1.5539999999999994</c:v>
                </c:pt>
                <c:pt idx="56">
                  <c:v>1.8289999999999988</c:v>
                </c:pt>
                <c:pt idx="57">
                  <c:v>1.9959999999999987</c:v>
                </c:pt>
                <c:pt idx="58">
                  <c:v>1.9740000000000002</c:v>
                </c:pt>
                <c:pt idx="59">
                  <c:v>1.892999999999998</c:v>
                </c:pt>
                <c:pt idx="60">
                  <c:v>1.8970000000000011</c:v>
                </c:pt>
                <c:pt idx="61">
                  <c:v>1.9370000000000021</c:v>
                </c:pt>
                <c:pt idx="62">
                  <c:v>1.9140000000000006</c:v>
                </c:pt>
                <c:pt idx="63">
                  <c:v>1.961000000000003</c:v>
                </c:pt>
                <c:pt idx="64">
                  <c:v>2.0160000000000009</c:v>
                </c:pt>
                <c:pt idx="65">
                  <c:v>2.0900000000000007</c:v>
                </c:pt>
                <c:pt idx="66">
                  <c:v>2.2249999999999979</c:v>
                </c:pt>
                <c:pt idx="67">
                  <c:v>2.354000000000001</c:v>
                </c:pt>
                <c:pt idx="68">
                  <c:v>2.5649999999999995</c:v>
                </c:pt>
                <c:pt idx="69">
                  <c:v>2.8359999999999985</c:v>
                </c:pt>
                <c:pt idx="70">
                  <c:v>3.1090000000000009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D9E-4325-B86A-7DED18804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2118904"/>
        <c:axId val="742118512"/>
      </c:lineChart>
      <c:catAx>
        <c:axId val="742118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lv-LV"/>
          </a:p>
        </c:txPr>
        <c:crossAx val="742118512"/>
        <c:crosses val="autoZero"/>
        <c:auto val="1"/>
        <c:lblAlgn val="ctr"/>
        <c:lblOffset val="100"/>
        <c:tickLblSkip val="5"/>
        <c:noMultiLvlLbl val="0"/>
      </c:catAx>
      <c:valAx>
        <c:axId val="742118512"/>
        <c:scaling>
          <c:orientation val="minMax"/>
          <c:max val="10"/>
          <c:min val="-6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74211890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51016344382259537"/>
          <c:y val="0.52936520791846498"/>
          <c:w val="0.48010462261647313"/>
          <c:h val="0.3072570997167846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Segoe UI Light" panose="020B0502040204020203" pitchFamily="34" charset="0"/>
          <a:cs typeface="Segoe UI Light" panose="020B0502040204020203" pitchFamily="34" charset="0"/>
        </a:defRPr>
      </a:pPr>
      <a:endParaRPr lang="lv-LV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069887479277098E-4"/>
          <c:y val="4.7032080353913347E-2"/>
          <c:w val="0.9976384992533891"/>
          <c:h val="0.83963607846461996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Nodarbinātie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 w="38100"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 w="38100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61C3-4F7F-9F48-F58EE6DED8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884.15000000000009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C3-4F7F-9F48-F58EE6DED869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Bezdarbnieki</c:v>
                </c:pt>
              </c:strCache>
            </c:strRef>
          </c:tx>
          <c:spPr>
            <a:solidFill>
              <a:srgbClr val="ED7D31"/>
            </a:solidFill>
            <a:ln w="38100"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61.524999999999977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C3-4F7F-9F48-F58EE6DED869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Ekonomiski neaktīvi iedzīvotāji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 w="38100"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431.97500000000002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C3-4F7F-9F48-F58EE6DED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509965552"/>
        <c:axId val="509965944"/>
      </c:barChart>
      <c:catAx>
        <c:axId val="509965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low"/>
        <c:crossAx val="509965944"/>
        <c:crosses val="autoZero"/>
        <c:auto val="0"/>
        <c:lblAlgn val="ctr"/>
        <c:lblOffset val="0"/>
        <c:noMultiLvlLbl val="1"/>
      </c:catAx>
      <c:valAx>
        <c:axId val="509965944"/>
        <c:scaling>
          <c:orientation val="minMax"/>
          <c:max val="1400"/>
        </c:scaling>
        <c:delete val="1"/>
        <c:axPos val="b"/>
        <c:numFmt formatCode="0" sourceLinked="0"/>
        <c:majorTickMark val="out"/>
        <c:minorTickMark val="none"/>
        <c:tickLblPos val="nextTo"/>
        <c:crossAx val="509965552"/>
        <c:crosses val="autoZero"/>
        <c:crossBetween val="between"/>
      </c:valAx>
      <c:spPr>
        <a:noFill/>
        <a:ln w="2463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Segoe UI Light" panose="020B0502040204020203" pitchFamily="34" charset="0"/>
          <a:ea typeface="Arial"/>
          <a:cs typeface="Arial"/>
        </a:defRPr>
      </a:pPr>
      <a:endParaRPr lang="lv-LV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36686991869904E-2"/>
          <c:y val="6.3078235910166397E-2"/>
          <c:w val="0.91864295392953932"/>
          <c:h val="0.680238492063492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Reģistrēto b/d skaits</c:v>
                </c:pt>
              </c:strCache>
            </c:strRef>
          </c:tx>
          <c:spPr>
            <a:ln w="28575" cap="rnd">
              <a:solidFill>
                <a:srgbClr val="009999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9999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11585A8C-9775-46BB-B2DC-BFF078B5CA97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6A6-4B69-86D3-459F9D4BF62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EE210AE-2802-42CB-BF73-8959C0475BC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6A6-4B69-86D3-459F9D4BF628}"/>
                </c:ext>
              </c:extLst>
            </c:dLbl>
            <c:dLbl>
              <c:idx val="2"/>
              <c:layout>
                <c:manualLayout>
                  <c:x val="-4.7032350948509494E-2"/>
                  <c:y val="5.4224039460020766E-2"/>
                </c:manualLayout>
              </c:layout>
              <c:tx>
                <c:rich>
                  <a:bodyPr/>
                  <a:lstStyle/>
                  <a:p>
                    <a:fld id="{7AF1749D-806F-46BC-BF8C-223FA04003E4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86A6-4B69-86D3-459F9D4BF62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D1BC68A-CF22-42B5-8283-89C280339A9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6A6-4B69-86D3-459F9D4BF62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CDBB97F-079D-445B-92F5-A32B455E1B2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86A6-4B69-86D3-459F9D4BF62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31EC0A8C-249B-4A6B-B151-EC2E6CD17B9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6A6-4B69-86D3-459F9D4BF62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4C586560-9873-45C3-8349-B42138A90F5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86A6-4B69-86D3-459F9D4BF62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38EC12A4-A9A4-4C96-989E-FDB87D29DE1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86A6-4B69-86D3-459F9D4BF628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F72FB8DE-F72B-4A98-BF5E-A0D2ECCD3BC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86A6-4B69-86D3-459F9D4BF628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A76924FD-50FC-430F-996B-3886A88B122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6A6-4B69-86D3-459F9D4BF628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0ED75B7B-61A0-442F-AAC1-63138E8C763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86A6-4B69-86D3-459F9D4BF628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D83EC556-D933-4A85-9690-A980B435469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86A6-4B69-86D3-459F9D4BF628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003A8606-0BEB-4DE4-A4CF-0EAAB6C79D5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86A6-4B69-86D3-459F9D4BF628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734550E2-74F4-4A83-88DB-6FB58531729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86A6-4B69-86D3-459F9D4BF628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F8D076C4-FFC9-456C-AB46-D21F3BBD8C1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86A6-4B69-86D3-459F9D4BF628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6AC215AA-5691-4A0B-94A9-10E266E85F5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86A6-4B69-86D3-459F9D4BF628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CB70C880-AAEA-4719-A011-98852A606AA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86A6-4B69-86D3-459F9D4BF628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E55D2881-2BBD-4748-9440-6A565031F05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86A6-4B69-86D3-459F9D4BF628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9B9A98F4-3C84-4605-870D-36DA87A7F01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86A6-4B69-86D3-459F9D4BF628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0FEDE0CB-59A2-417A-AAC2-D097D875525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86A6-4B69-86D3-459F9D4BF628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FE408863-14D9-4D2F-9FF1-9D3B05636CA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86A6-4B69-86D3-459F9D4BF628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5E53D332-D44B-4B96-B65D-27DB32D6915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86A6-4B69-86D3-459F9D4BF628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195D6F92-1840-43D8-9904-88E6F1C2A9E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86A6-4B69-86D3-459F9D4BF628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7ACCBBA8-147B-4740-AD21-9F46C785CBE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86A6-4B69-86D3-459F9D4BF628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F6EC16AF-5C59-4454-9E8C-0C7564761A4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86A6-4B69-86D3-459F9D4BF628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7EFDAE5E-D8E1-4F60-B227-A7993C3E839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86A6-4B69-86D3-459F9D4BF628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127BF295-DC63-472A-8D2B-E707BAE8AE4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86A6-4B69-86D3-459F9D4BF628}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fld id="{FFFAF20F-A230-4164-AD8F-9765F3C7838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86A6-4B69-86D3-459F9D4BF628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166B9A4E-5DF2-4B19-ABF1-5FB53DD9757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86A6-4B69-86D3-459F9D4BF628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B76480E9-7715-4C2E-AD44-A74563A5216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86A6-4B69-86D3-459F9D4BF628}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fld id="{68E57CF2-7FD1-49EE-ABD5-BE6E36C6E30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86A6-4B69-86D3-459F9D4BF628}"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fld id="{BEE1EF9B-1C82-4316-A027-AC64D339655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86A6-4B69-86D3-459F9D4BF628}"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fld id="{D666E7CE-0967-426B-A83C-AB2CBBF13D9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86A6-4B69-86D3-459F9D4BF628}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fld id="{25426591-9C1E-44F5-8FE7-64E5001399D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86A6-4B69-86D3-459F9D4BF628}"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fld id="{15BC8EF0-5E5F-4D0D-837E-3E5541B1661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86A6-4B69-86D3-459F9D4BF628}"/>
                </c:ext>
              </c:extLst>
            </c:dLbl>
            <c:dLbl>
              <c:idx val="35"/>
              <c:layout/>
              <c:tx>
                <c:rich>
                  <a:bodyPr/>
                  <a:lstStyle/>
                  <a:p>
                    <a:fld id="{8465214B-D058-499C-B6C7-6C9C8208B98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86A6-4B69-86D3-459F9D4BF628}"/>
                </c:ext>
              </c:extLst>
            </c:dLbl>
            <c:dLbl>
              <c:idx val="36"/>
              <c:layout/>
              <c:tx>
                <c:rich>
                  <a:bodyPr/>
                  <a:lstStyle/>
                  <a:p>
                    <a:fld id="{B4281405-CED9-4967-9051-E45DC87E26D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86A6-4B69-86D3-459F9D4BF628}"/>
                </c:ext>
              </c:extLst>
            </c:dLbl>
            <c:dLbl>
              <c:idx val="37"/>
              <c:layout/>
              <c:tx>
                <c:rich>
                  <a:bodyPr/>
                  <a:lstStyle/>
                  <a:p>
                    <a:fld id="{F51D5A80-1B6B-47DA-A941-FE14112CD76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86A6-4B69-86D3-459F9D4BF628}"/>
                </c:ext>
              </c:extLst>
            </c:dLbl>
            <c:dLbl>
              <c:idx val="38"/>
              <c:layout/>
              <c:tx>
                <c:rich>
                  <a:bodyPr/>
                  <a:lstStyle/>
                  <a:p>
                    <a:fld id="{7CE197F1-74C4-4362-A751-89E7431B003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86A6-4B69-86D3-459F9D4BF628}"/>
                </c:ext>
              </c:extLst>
            </c:dLbl>
            <c:dLbl>
              <c:idx val="39"/>
              <c:layout/>
              <c:tx>
                <c:rich>
                  <a:bodyPr/>
                  <a:lstStyle/>
                  <a:p>
                    <a:fld id="{EFF7F658-97B5-43A1-AF42-EE556CC98C6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86A6-4B69-86D3-459F9D4BF628}"/>
                </c:ext>
              </c:extLst>
            </c:dLbl>
            <c:dLbl>
              <c:idx val="40"/>
              <c:layout/>
              <c:tx>
                <c:rich>
                  <a:bodyPr/>
                  <a:lstStyle/>
                  <a:p>
                    <a:fld id="{0ACA09A3-0E3C-453C-9C90-3FC2E607A63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86A6-4B69-86D3-459F9D4BF628}"/>
                </c:ext>
              </c:extLst>
            </c:dLbl>
            <c:dLbl>
              <c:idx val="41"/>
              <c:layout/>
              <c:tx>
                <c:rich>
                  <a:bodyPr/>
                  <a:lstStyle/>
                  <a:p>
                    <a:fld id="{5C91783D-DF63-4B0C-A79D-53FAFFBF161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86A6-4B69-86D3-459F9D4BF628}"/>
                </c:ext>
              </c:extLst>
            </c:dLbl>
            <c:dLbl>
              <c:idx val="42"/>
              <c:layout/>
              <c:tx>
                <c:rich>
                  <a:bodyPr/>
                  <a:lstStyle/>
                  <a:p>
                    <a:fld id="{54886F1C-7E62-439D-B6FC-CDC519D3134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86A6-4B69-86D3-459F9D4BF628}"/>
                </c:ext>
              </c:extLst>
            </c:dLbl>
            <c:dLbl>
              <c:idx val="43"/>
              <c:layout/>
              <c:tx>
                <c:rich>
                  <a:bodyPr/>
                  <a:lstStyle/>
                  <a:p>
                    <a:fld id="{9C28B713-E6F3-4AE4-9194-293BD85FC03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86A6-4B69-86D3-459F9D4BF628}"/>
                </c:ext>
              </c:extLst>
            </c:dLbl>
            <c:dLbl>
              <c:idx val="44"/>
              <c:layout/>
              <c:tx>
                <c:rich>
                  <a:bodyPr/>
                  <a:lstStyle/>
                  <a:p>
                    <a:fld id="{04F87990-04FC-48D5-AC24-2C40CDE8185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86A6-4B69-86D3-459F9D4BF628}"/>
                </c:ext>
              </c:extLst>
            </c:dLbl>
            <c:dLbl>
              <c:idx val="45"/>
              <c:layout/>
              <c:tx>
                <c:rich>
                  <a:bodyPr/>
                  <a:lstStyle/>
                  <a:p>
                    <a:fld id="{9B9B930A-E9EF-45B7-9E1D-298E470347B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86A6-4B69-86D3-459F9D4BF628}"/>
                </c:ext>
              </c:extLst>
            </c:dLbl>
            <c:dLbl>
              <c:idx val="46"/>
              <c:layout/>
              <c:tx>
                <c:rich>
                  <a:bodyPr/>
                  <a:lstStyle/>
                  <a:p>
                    <a:fld id="{DF23CF98-AB3C-49E2-A083-C78875CF95A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86A6-4B69-86D3-459F9D4BF628}"/>
                </c:ext>
              </c:extLst>
            </c:dLbl>
            <c:dLbl>
              <c:idx val="47"/>
              <c:layout/>
              <c:tx>
                <c:rich>
                  <a:bodyPr/>
                  <a:lstStyle/>
                  <a:p>
                    <a:fld id="{8A48D8DC-AA92-4A97-B4D9-366D68BF919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86A6-4B69-86D3-459F9D4BF628}"/>
                </c:ext>
              </c:extLst>
            </c:dLbl>
            <c:dLbl>
              <c:idx val="48"/>
              <c:layout/>
              <c:tx>
                <c:rich>
                  <a:bodyPr/>
                  <a:lstStyle/>
                  <a:p>
                    <a:fld id="{1187586C-C3D1-4F66-A600-F1B10745E8F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86A6-4B69-86D3-459F9D4BF628}"/>
                </c:ext>
              </c:extLst>
            </c:dLbl>
            <c:dLbl>
              <c:idx val="49"/>
              <c:layout/>
              <c:tx>
                <c:rich>
                  <a:bodyPr/>
                  <a:lstStyle/>
                  <a:p>
                    <a:fld id="{1855F254-4AFC-4B37-9F3C-D150D58DB5D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86A6-4B69-86D3-459F9D4BF628}"/>
                </c:ext>
              </c:extLst>
            </c:dLbl>
            <c:dLbl>
              <c:idx val="50"/>
              <c:layout/>
              <c:tx>
                <c:rich>
                  <a:bodyPr/>
                  <a:lstStyle/>
                  <a:p>
                    <a:fld id="{0C14D828-CFCD-4B25-B659-3F1154691A0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86A6-4B69-86D3-459F9D4BF628}"/>
                </c:ext>
              </c:extLst>
            </c:dLbl>
            <c:dLbl>
              <c:idx val="51"/>
              <c:layout/>
              <c:tx>
                <c:rich>
                  <a:bodyPr/>
                  <a:lstStyle/>
                  <a:p>
                    <a:fld id="{B21E5873-958D-4A40-9C58-31DA79E4BEB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86A6-4B69-86D3-459F9D4BF628}"/>
                </c:ext>
              </c:extLst>
            </c:dLbl>
            <c:dLbl>
              <c:idx val="52"/>
              <c:layout/>
              <c:tx>
                <c:rich>
                  <a:bodyPr/>
                  <a:lstStyle/>
                  <a:p>
                    <a:fld id="{6CF0217B-8DA2-42B6-A5AE-A09D8A37829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86A6-4B69-86D3-459F9D4BF628}"/>
                </c:ext>
              </c:extLst>
            </c:dLbl>
            <c:dLbl>
              <c:idx val="53"/>
              <c:layout/>
              <c:tx>
                <c:rich>
                  <a:bodyPr/>
                  <a:lstStyle/>
                  <a:p>
                    <a:fld id="{7D73891B-CEAE-402E-891B-EF1D413FDA8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86A6-4B69-86D3-459F9D4BF628}"/>
                </c:ext>
              </c:extLst>
            </c:dLbl>
            <c:dLbl>
              <c:idx val="54"/>
              <c:layout/>
              <c:tx>
                <c:rich>
                  <a:bodyPr/>
                  <a:lstStyle/>
                  <a:p>
                    <a:fld id="{EB34D6A1-68BA-49F2-8021-1C1F957155B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86A6-4B69-86D3-459F9D4BF628}"/>
                </c:ext>
              </c:extLst>
            </c:dLbl>
            <c:dLbl>
              <c:idx val="55"/>
              <c:layout/>
              <c:tx>
                <c:rich>
                  <a:bodyPr/>
                  <a:lstStyle/>
                  <a:p>
                    <a:fld id="{05918CCD-B983-4173-9C07-C98CF1EA6EB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86A6-4B69-86D3-459F9D4BF628}"/>
                </c:ext>
              </c:extLst>
            </c:dLbl>
            <c:dLbl>
              <c:idx val="56"/>
              <c:layout/>
              <c:tx>
                <c:rich>
                  <a:bodyPr/>
                  <a:lstStyle/>
                  <a:p>
                    <a:fld id="{A00C2E07-0494-4D07-B3AD-5A97BCF3AC7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86A6-4B69-86D3-459F9D4BF628}"/>
                </c:ext>
              </c:extLst>
            </c:dLbl>
            <c:dLbl>
              <c:idx val="57"/>
              <c:layout/>
              <c:tx>
                <c:rich>
                  <a:bodyPr/>
                  <a:lstStyle/>
                  <a:p>
                    <a:fld id="{8D3D4168-C9BA-4F1A-A44D-88613A452C6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9-86A6-4B69-86D3-459F9D4BF628}"/>
                </c:ext>
              </c:extLst>
            </c:dLbl>
            <c:dLbl>
              <c:idx val="58"/>
              <c:layout/>
              <c:tx>
                <c:rich>
                  <a:bodyPr/>
                  <a:lstStyle/>
                  <a:p>
                    <a:fld id="{9B6345FC-C6F4-48F6-BA40-DB89597821B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A-86A6-4B69-86D3-459F9D4BF628}"/>
                </c:ext>
              </c:extLst>
            </c:dLbl>
            <c:dLbl>
              <c:idx val="59"/>
              <c:layout/>
              <c:tx>
                <c:rich>
                  <a:bodyPr/>
                  <a:lstStyle/>
                  <a:p>
                    <a:fld id="{2BAB5193-BE89-439A-A1F7-ACB5C21B776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B-86A6-4B69-86D3-459F9D4BF628}"/>
                </c:ext>
              </c:extLst>
            </c:dLbl>
            <c:dLbl>
              <c:idx val="60"/>
              <c:layout/>
              <c:tx>
                <c:rich>
                  <a:bodyPr/>
                  <a:lstStyle/>
                  <a:p>
                    <a:fld id="{D963CED8-EE1A-419F-8F58-31A7894B01D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C-86A6-4B69-86D3-459F9D4BF628}"/>
                </c:ext>
              </c:extLst>
            </c:dLbl>
            <c:dLbl>
              <c:idx val="61"/>
              <c:layout/>
              <c:tx>
                <c:rich>
                  <a:bodyPr/>
                  <a:lstStyle/>
                  <a:p>
                    <a:fld id="{12DE7D0D-3321-4B8A-B55B-55BDFFDB26D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D-86A6-4B69-86D3-459F9D4BF628}"/>
                </c:ext>
              </c:extLst>
            </c:dLbl>
            <c:dLbl>
              <c:idx val="62"/>
              <c:layout/>
              <c:tx>
                <c:rich>
                  <a:bodyPr/>
                  <a:lstStyle/>
                  <a:p>
                    <a:fld id="{ABD56352-2E9E-406C-B524-3648C6B3836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86A6-4B69-86D3-459F9D4BF628}"/>
                </c:ext>
              </c:extLst>
            </c:dLbl>
            <c:dLbl>
              <c:idx val="63"/>
              <c:layout/>
              <c:tx>
                <c:rich>
                  <a:bodyPr/>
                  <a:lstStyle/>
                  <a:p>
                    <a:fld id="{63558FA7-2BF4-433E-A229-02181C488E6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F-86A6-4B69-86D3-459F9D4BF628}"/>
                </c:ext>
              </c:extLst>
            </c:dLbl>
            <c:dLbl>
              <c:idx val="64"/>
              <c:layout/>
              <c:tx>
                <c:rich>
                  <a:bodyPr/>
                  <a:lstStyle/>
                  <a:p>
                    <a:fld id="{45A58D9B-0A2F-4186-9E86-5BA066CA44B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0-86A6-4B69-86D3-459F9D4BF628}"/>
                </c:ext>
              </c:extLst>
            </c:dLbl>
            <c:dLbl>
              <c:idx val="65"/>
              <c:layout/>
              <c:tx>
                <c:rich>
                  <a:bodyPr/>
                  <a:lstStyle/>
                  <a:p>
                    <a:fld id="{2332218F-9123-4A6D-B04A-A20A8179EA5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1-86A6-4B69-86D3-459F9D4BF628}"/>
                </c:ext>
              </c:extLst>
            </c:dLbl>
            <c:dLbl>
              <c:idx val="66"/>
              <c:layout/>
              <c:tx>
                <c:rich>
                  <a:bodyPr/>
                  <a:lstStyle/>
                  <a:p>
                    <a:fld id="{B2088769-38B0-4DDD-BB3B-9CD5F7F92B6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2-86A6-4B69-86D3-459F9D4BF628}"/>
                </c:ext>
              </c:extLst>
            </c:dLbl>
            <c:dLbl>
              <c:idx val="67"/>
              <c:layout/>
              <c:tx>
                <c:rich>
                  <a:bodyPr/>
                  <a:lstStyle/>
                  <a:p>
                    <a:fld id="{97897AEF-5207-4BB3-B394-757445F99C6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3-86A6-4B69-86D3-459F9D4BF628}"/>
                </c:ext>
              </c:extLst>
            </c:dLbl>
            <c:dLbl>
              <c:idx val="68"/>
              <c:layout/>
              <c:tx>
                <c:rich>
                  <a:bodyPr/>
                  <a:lstStyle/>
                  <a:p>
                    <a:fld id="{B7A88EB7-3443-4558-8026-CA5C5393232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4-86A6-4B69-86D3-459F9D4BF628}"/>
                </c:ext>
              </c:extLst>
            </c:dLbl>
            <c:dLbl>
              <c:idx val="69"/>
              <c:layout/>
              <c:tx>
                <c:rich>
                  <a:bodyPr/>
                  <a:lstStyle/>
                  <a:p>
                    <a:fld id="{3671B0CB-4038-4C72-8E65-2CA9C7373F8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5-86A6-4B69-86D3-459F9D4BF628}"/>
                </c:ext>
              </c:extLst>
            </c:dLbl>
            <c:dLbl>
              <c:idx val="70"/>
              <c:layout/>
              <c:tx>
                <c:rich>
                  <a:bodyPr/>
                  <a:lstStyle/>
                  <a:p>
                    <a:fld id="{E6388281-48FB-4BD1-9E15-0BC268C61F1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6-86A6-4B69-86D3-459F9D4BF628}"/>
                </c:ext>
              </c:extLst>
            </c:dLbl>
            <c:dLbl>
              <c:idx val="71"/>
              <c:layout/>
              <c:tx>
                <c:rich>
                  <a:bodyPr/>
                  <a:lstStyle/>
                  <a:p>
                    <a:fld id="{043188C4-5173-4CAD-9567-2547DB57E2C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7-86A6-4B69-86D3-459F9D4BF628}"/>
                </c:ext>
              </c:extLst>
            </c:dLbl>
            <c:dLbl>
              <c:idx val="72"/>
              <c:layout/>
              <c:tx>
                <c:rich>
                  <a:bodyPr/>
                  <a:lstStyle/>
                  <a:p>
                    <a:fld id="{5C518E57-1698-4FDB-8082-B2BEEC8ECFD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8-86A6-4B69-86D3-459F9D4BF628}"/>
                </c:ext>
              </c:extLst>
            </c:dLbl>
            <c:dLbl>
              <c:idx val="73"/>
              <c:layout/>
              <c:tx>
                <c:rich>
                  <a:bodyPr/>
                  <a:lstStyle/>
                  <a:p>
                    <a:fld id="{B50A3301-1450-407A-9F87-057A4346C83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9-86A6-4B69-86D3-459F9D4BF628}"/>
                </c:ext>
              </c:extLst>
            </c:dLbl>
            <c:dLbl>
              <c:idx val="74"/>
              <c:layout/>
              <c:tx>
                <c:rich>
                  <a:bodyPr/>
                  <a:lstStyle/>
                  <a:p>
                    <a:fld id="{455B5287-A732-42CC-AC80-10CA9C9C0BB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A-86A6-4B69-86D3-459F9D4BF628}"/>
                </c:ext>
              </c:extLst>
            </c:dLbl>
            <c:dLbl>
              <c:idx val="75"/>
              <c:layout/>
              <c:tx>
                <c:rich>
                  <a:bodyPr/>
                  <a:lstStyle/>
                  <a:p>
                    <a:fld id="{6E0786CB-6BBE-4F6D-A5FA-70D96715D6A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B-86A6-4B69-86D3-459F9D4BF628}"/>
                </c:ext>
              </c:extLst>
            </c:dLbl>
            <c:dLbl>
              <c:idx val="76"/>
              <c:layout/>
              <c:tx>
                <c:rich>
                  <a:bodyPr/>
                  <a:lstStyle/>
                  <a:p>
                    <a:fld id="{005BFF7E-8DDF-4A91-B4CF-9782F998CFD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C-86A6-4B69-86D3-459F9D4BF628}"/>
                </c:ext>
              </c:extLst>
            </c:dLbl>
            <c:dLbl>
              <c:idx val="77"/>
              <c:layout/>
              <c:tx>
                <c:rich>
                  <a:bodyPr/>
                  <a:lstStyle/>
                  <a:p>
                    <a:fld id="{6683276E-98B3-43C9-A124-378D6C5631F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D-86A6-4B69-86D3-459F9D4BF628}"/>
                </c:ext>
              </c:extLst>
            </c:dLbl>
            <c:dLbl>
              <c:idx val="78"/>
              <c:layout/>
              <c:tx>
                <c:rich>
                  <a:bodyPr/>
                  <a:lstStyle/>
                  <a:p>
                    <a:fld id="{A98C0999-0420-47ED-AE6F-CFE5FC416F3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E-86A6-4B69-86D3-459F9D4BF628}"/>
                </c:ext>
              </c:extLst>
            </c:dLbl>
            <c:dLbl>
              <c:idx val="79"/>
              <c:layout/>
              <c:tx>
                <c:rich>
                  <a:bodyPr/>
                  <a:lstStyle/>
                  <a:p>
                    <a:fld id="{66E5D258-063F-4DAD-9415-E651E4E13E9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F-86A6-4B69-86D3-459F9D4BF628}"/>
                </c:ext>
              </c:extLst>
            </c:dLbl>
            <c:dLbl>
              <c:idx val="80"/>
              <c:layout/>
              <c:tx>
                <c:rich>
                  <a:bodyPr/>
                  <a:lstStyle/>
                  <a:p>
                    <a:fld id="{A629DE6D-9F14-4D07-8158-0B2414984FA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0-86A6-4B69-86D3-459F9D4BF628}"/>
                </c:ext>
              </c:extLst>
            </c:dLbl>
            <c:dLbl>
              <c:idx val="81"/>
              <c:layout/>
              <c:tx>
                <c:rich>
                  <a:bodyPr/>
                  <a:lstStyle/>
                  <a:p>
                    <a:fld id="{E4DE65D1-444A-48F6-AE90-06AC73F1201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1-86A6-4B69-86D3-459F9D4BF628}"/>
                </c:ext>
              </c:extLst>
            </c:dLbl>
            <c:dLbl>
              <c:idx val="82"/>
              <c:layout/>
              <c:tx>
                <c:rich>
                  <a:bodyPr/>
                  <a:lstStyle/>
                  <a:p>
                    <a:fld id="{9CA63F16-BF3A-44BC-9FFF-F820F0B388E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2-86A6-4B69-86D3-459F9D4BF628}"/>
                </c:ext>
              </c:extLst>
            </c:dLbl>
            <c:dLbl>
              <c:idx val="83"/>
              <c:layout/>
              <c:tx>
                <c:rich>
                  <a:bodyPr/>
                  <a:lstStyle/>
                  <a:p>
                    <a:fld id="{3E8A085E-88BF-45B9-A49E-07442F0FA5C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3-86A6-4B69-86D3-459F9D4BF628}"/>
                </c:ext>
              </c:extLst>
            </c:dLbl>
            <c:dLbl>
              <c:idx val="84"/>
              <c:layout/>
              <c:tx>
                <c:rich>
                  <a:bodyPr/>
                  <a:lstStyle/>
                  <a:p>
                    <a:fld id="{7CE728ED-5EDD-429D-BDF2-D59C5B7FBA6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4-86A6-4B69-86D3-459F9D4BF628}"/>
                </c:ext>
              </c:extLst>
            </c:dLbl>
            <c:dLbl>
              <c:idx val="85"/>
              <c:layout/>
              <c:tx>
                <c:rich>
                  <a:bodyPr/>
                  <a:lstStyle/>
                  <a:p>
                    <a:fld id="{F674D2CE-2B27-467F-8B58-0A429A82888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5-86A6-4B69-86D3-459F9D4BF628}"/>
                </c:ext>
              </c:extLst>
            </c:dLbl>
            <c:dLbl>
              <c:idx val="86"/>
              <c:layout/>
              <c:tx>
                <c:rich>
                  <a:bodyPr/>
                  <a:lstStyle/>
                  <a:p>
                    <a:fld id="{CA7462FB-C99F-4B60-A85A-2DF6CDBE2A6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6-86A6-4B69-86D3-459F9D4BF628}"/>
                </c:ext>
              </c:extLst>
            </c:dLbl>
            <c:dLbl>
              <c:idx val="87"/>
              <c:layout>
                <c:manualLayout>
                  <c:x val="-6.7695062163664041E-2"/>
                  <c:y val="6.4076257709165571E-2"/>
                </c:manualLayout>
              </c:layout>
              <c:tx>
                <c:rich>
                  <a:bodyPr/>
                  <a:lstStyle/>
                  <a:p>
                    <a:fld id="{A6332C0C-FFC0-400C-8328-949039369497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7-86A6-4B69-86D3-459F9D4BF628}"/>
                </c:ext>
              </c:extLst>
            </c:dLbl>
            <c:dLbl>
              <c:idx val="88"/>
              <c:layout/>
              <c:tx>
                <c:rich>
                  <a:bodyPr/>
                  <a:lstStyle/>
                  <a:p>
                    <a:fld id="{2D6F2312-0F77-4E34-9329-94A46B6DA11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8-86A6-4B69-86D3-459F9D4BF628}"/>
                </c:ext>
              </c:extLst>
            </c:dLbl>
            <c:dLbl>
              <c:idx val="89"/>
              <c:layout/>
              <c:tx>
                <c:rich>
                  <a:bodyPr/>
                  <a:lstStyle/>
                  <a:p>
                    <a:fld id="{A6FBF7DD-1973-4625-A110-962C27BCD67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9-86A6-4B69-86D3-459F9D4BF628}"/>
                </c:ext>
              </c:extLst>
            </c:dLbl>
            <c:dLbl>
              <c:idx val="90"/>
              <c:layout/>
              <c:tx>
                <c:rich>
                  <a:bodyPr/>
                  <a:lstStyle/>
                  <a:p>
                    <a:fld id="{769154F9-3D90-4693-AA63-09FCFBD5F63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A-86A6-4B69-86D3-459F9D4BF628}"/>
                </c:ext>
              </c:extLst>
            </c:dLbl>
            <c:dLbl>
              <c:idx val="91"/>
              <c:layout/>
              <c:tx>
                <c:rich>
                  <a:bodyPr/>
                  <a:lstStyle/>
                  <a:p>
                    <a:fld id="{5B5C0B58-E0AD-4F06-9ADB-BCAB0584AB1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B-86A6-4B69-86D3-459F9D4BF628}"/>
                </c:ext>
              </c:extLst>
            </c:dLbl>
            <c:dLbl>
              <c:idx val="92"/>
              <c:layout/>
              <c:tx>
                <c:rich>
                  <a:bodyPr/>
                  <a:lstStyle/>
                  <a:p>
                    <a:fld id="{BBFAFC6F-0ADD-4A66-B65C-10F7A9279FD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C-86A6-4B69-86D3-459F9D4BF628}"/>
                </c:ext>
              </c:extLst>
            </c:dLbl>
            <c:dLbl>
              <c:idx val="93"/>
              <c:layout/>
              <c:tx>
                <c:rich>
                  <a:bodyPr/>
                  <a:lstStyle/>
                  <a:p>
                    <a:fld id="{407CB092-6970-453D-BBBE-D96C428B1E5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D-86A6-4B69-86D3-459F9D4BF628}"/>
                </c:ext>
              </c:extLst>
            </c:dLbl>
            <c:dLbl>
              <c:idx val="94"/>
              <c:layout/>
              <c:tx>
                <c:rich>
                  <a:bodyPr/>
                  <a:lstStyle/>
                  <a:p>
                    <a:fld id="{EB5FD8BE-C3EF-4475-BE4C-E5729239E5A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E-86A6-4B69-86D3-459F9D4BF628}"/>
                </c:ext>
              </c:extLst>
            </c:dLbl>
            <c:dLbl>
              <c:idx val="95"/>
              <c:layout/>
              <c:tx>
                <c:rich>
                  <a:bodyPr/>
                  <a:lstStyle/>
                  <a:p>
                    <a:fld id="{BD6763C6-08A8-41A0-81B8-255F180A8A1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F-86A6-4B69-86D3-459F9D4BF628}"/>
                </c:ext>
              </c:extLst>
            </c:dLbl>
            <c:dLbl>
              <c:idx val="96"/>
              <c:layout/>
              <c:tx>
                <c:rich>
                  <a:bodyPr/>
                  <a:lstStyle/>
                  <a:p>
                    <a:fld id="{9AC2D6C1-3D7E-4A4B-87D2-0ABC7EC18A9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0-86A6-4B69-86D3-459F9D4BF628}"/>
                </c:ext>
              </c:extLst>
            </c:dLbl>
            <c:dLbl>
              <c:idx val="97"/>
              <c:layout/>
              <c:tx>
                <c:rich>
                  <a:bodyPr/>
                  <a:lstStyle/>
                  <a:p>
                    <a:fld id="{3941EE24-ADEB-4E5E-8AA3-55EDE63798F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1-86A6-4B69-86D3-459F9D4BF628}"/>
                </c:ext>
              </c:extLst>
            </c:dLbl>
            <c:dLbl>
              <c:idx val="98"/>
              <c:layout/>
              <c:tx>
                <c:rich>
                  <a:bodyPr/>
                  <a:lstStyle/>
                  <a:p>
                    <a:fld id="{7597E63B-AD95-4424-90CE-3D1035E4F88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2-86A6-4B69-86D3-459F9D4BF628}"/>
                </c:ext>
              </c:extLst>
            </c:dLbl>
            <c:dLbl>
              <c:idx val="99"/>
              <c:layout/>
              <c:tx>
                <c:rich>
                  <a:bodyPr/>
                  <a:lstStyle/>
                  <a:p>
                    <a:fld id="{5C82E336-ACA4-4FB7-9BA8-BFD58F53DDC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3-86A6-4B69-86D3-459F9D4BF628}"/>
                </c:ext>
              </c:extLst>
            </c:dLbl>
            <c:dLbl>
              <c:idx val="100"/>
              <c:layout/>
              <c:tx>
                <c:rich>
                  <a:bodyPr/>
                  <a:lstStyle/>
                  <a:p>
                    <a:fld id="{4D30C4A8-6D78-43DE-9792-BD4D5BBB899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4-86A6-4B69-86D3-459F9D4BF628}"/>
                </c:ext>
              </c:extLst>
            </c:dLbl>
            <c:dLbl>
              <c:idx val="101"/>
              <c:layout/>
              <c:tx>
                <c:rich>
                  <a:bodyPr/>
                  <a:lstStyle/>
                  <a:p>
                    <a:fld id="{906AFAE0-6CC7-4EAB-B05C-79E42A6503E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86A6-4B69-86D3-459F9D4BF628}"/>
                </c:ext>
              </c:extLst>
            </c:dLbl>
            <c:dLbl>
              <c:idx val="102"/>
              <c:layout/>
              <c:tx>
                <c:rich>
                  <a:bodyPr/>
                  <a:lstStyle/>
                  <a:p>
                    <a:fld id="{B9B88A02-F57F-42D9-B78F-EFBD5A9D2ED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6-86A6-4B69-86D3-459F9D4BF628}"/>
                </c:ext>
              </c:extLst>
            </c:dLbl>
            <c:dLbl>
              <c:idx val="103"/>
              <c:layout/>
              <c:tx>
                <c:rich>
                  <a:bodyPr/>
                  <a:lstStyle/>
                  <a:p>
                    <a:fld id="{46303D96-3694-49F7-92E9-DB2C539F1A5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7-86A6-4B69-86D3-459F9D4BF628}"/>
                </c:ext>
              </c:extLst>
            </c:dLbl>
            <c:dLbl>
              <c:idx val="104"/>
              <c:layout/>
              <c:tx>
                <c:rich>
                  <a:bodyPr/>
                  <a:lstStyle/>
                  <a:p>
                    <a:fld id="{24FB15BA-B23E-4CFB-BD5F-CF083AD0D70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8-86A6-4B69-86D3-459F9D4BF628}"/>
                </c:ext>
              </c:extLst>
            </c:dLbl>
            <c:dLbl>
              <c:idx val="105"/>
              <c:layout/>
              <c:tx>
                <c:rich>
                  <a:bodyPr/>
                  <a:lstStyle/>
                  <a:p>
                    <a:fld id="{6EC5CAB1-3D26-4F13-8E91-72727B5ECFF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9-86A6-4B69-86D3-459F9D4BF628}"/>
                </c:ext>
              </c:extLst>
            </c:dLbl>
            <c:dLbl>
              <c:idx val="106"/>
              <c:layout/>
              <c:tx>
                <c:rich>
                  <a:bodyPr/>
                  <a:lstStyle/>
                  <a:p>
                    <a:fld id="{392F7941-0000-4ADB-A7F4-43A0C2D7D36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86A6-4B69-86D3-459F9D4BF628}"/>
                </c:ext>
              </c:extLst>
            </c:dLbl>
            <c:dLbl>
              <c:idx val="107"/>
              <c:layout/>
              <c:tx>
                <c:rich>
                  <a:bodyPr/>
                  <a:lstStyle/>
                  <a:p>
                    <a:fld id="{43B8A53C-E31B-4A42-9030-5CD9B9929D6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B-86A6-4B69-86D3-459F9D4BF628}"/>
                </c:ext>
              </c:extLst>
            </c:dLbl>
            <c:dLbl>
              <c:idx val="108"/>
              <c:layout/>
              <c:tx>
                <c:rich>
                  <a:bodyPr/>
                  <a:lstStyle/>
                  <a:p>
                    <a:fld id="{D2197E47-697C-4F9C-9D46-C78B9683E06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C-86A6-4B69-86D3-459F9D4BF628}"/>
                </c:ext>
              </c:extLst>
            </c:dLbl>
            <c:dLbl>
              <c:idx val="109"/>
              <c:layout/>
              <c:tx>
                <c:rich>
                  <a:bodyPr/>
                  <a:lstStyle/>
                  <a:p>
                    <a:fld id="{8957A01C-AB55-44BC-B54E-D355231EF9A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D-86A6-4B69-86D3-459F9D4BF628}"/>
                </c:ext>
              </c:extLst>
            </c:dLbl>
            <c:dLbl>
              <c:idx val="110"/>
              <c:layout/>
              <c:tx>
                <c:rich>
                  <a:bodyPr/>
                  <a:lstStyle/>
                  <a:p>
                    <a:fld id="{B814384A-1309-4088-8EEA-DAB8511A342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E-86A6-4B69-86D3-459F9D4BF628}"/>
                </c:ext>
              </c:extLst>
            </c:dLbl>
            <c:dLbl>
              <c:idx val="111"/>
              <c:layout/>
              <c:tx>
                <c:rich>
                  <a:bodyPr/>
                  <a:lstStyle/>
                  <a:p>
                    <a:fld id="{D62CA0AD-21A2-41A9-AF0C-4D9BA8DA1D5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F-86A6-4B69-86D3-459F9D4BF628}"/>
                </c:ext>
              </c:extLst>
            </c:dLbl>
            <c:dLbl>
              <c:idx val="112"/>
              <c:layout/>
              <c:tx>
                <c:rich>
                  <a:bodyPr/>
                  <a:lstStyle/>
                  <a:p>
                    <a:fld id="{3DE10F20-5FA6-4CC4-B341-9A1EA137F9B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0-86A6-4B69-86D3-459F9D4BF628}"/>
                </c:ext>
              </c:extLst>
            </c:dLbl>
            <c:dLbl>
              <c:idx val="113"/>
              <c:layout/>
              <c:tx>
                <c:rich>
                  <a:bodyPr/>
                  <a:lstStyle/>
                  <a:p>
                    <a:fld id="{F82344E4-D66C-4363-9EE1-E1558DF79E6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1-86A6-4B69-86D3-459F9D4BF628}"/>
                </c:ext>
              </c:extLst>
            </c:dLbl>
            <c:dLbl>
              <c:idx val="114"/>
              <c:layout/>
              <c:tx>
                <c:rich>
                  <a:bodyPr/>
                  <a:lstStyle/>
                  <a:p>
                    <a:fld id="{D0FC223A-5314-4CAD-8F38-A214A686EFC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2-86A6-4B69-86D3-459F9D4BF628}"/>
                </c:ext>
              </c:extLst>
            </c:dLbl>
            <c:dLbl>
              <c:idx val="115"/>
              <c:layout/>
              <c:tx>
                <c:rich>
                  <a:bodyPr/>
                  <a:lstStyle/>
                  <a:p>
                    <a:fld id="{185AE081-64AA-4973-84EF-44250A66E06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3-86A6-4B69-86D3-459F9D4BF628}"/>
                </c:ext>
              </c:extLst>
            </c:dLbl>
            <c:dLbl>
              <c:idx val="116"/>
              <c:layout/>
              <c:tx>
                <c:rich>
                  <a:bodyPr/>
                  <a:lstStyle/>
                  <a:p>
                    <a:fld id="{90532771-71AE-4606-AEB7-56B09148273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4-86A6-4B69-86D3-459F9D4BF628}"/>
                </c:ext>
              </c:extLst>
            </c:dLbl>
            <c:dLbl>
              <c:idx val="117"/>
              <c:layout/>
              <c:tx>
                <c:rich>
                  <a:bodyPr/>
                  <a:lstStyle/>
                  <a:p>
                    <a:fld id="{C14C354A-13D4-417C-BA6A-354412174FA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5-86A6-4B69-86D3-459F9D4BF628}"/>
                </c:ext>
              </c:extLst>
            </c:dLbl>
            <c:dLbl>
              <c:idx val="118"/>
              <c:layout/>
              <c:tx>
                <c:rich>
                  <a:bodyPr/>
                  <a:lstStyle/>
                  <a:p>
                    <a:fld id="{3A1F8D47-A03D-4E74-ACB2-0E58A0F6D0D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6-86A6-4B69-86D3-459F9D4BF628}"/>
                </c:ext>
              </c:extLst>
            </c:dLbl>
            <c:dLbl>
              <c:idx val="119"/>
              <c:layout/>
              <c:tx>
                <c:rich>
                  <a:bodyPr/>
                  <a:lstStyle/>
                  <a:p>
                    <a:fld id="{E97EC72B-F8B4-46CA-81B0-1FB25D68DA8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7-86A6-4B69-86D3-459F9D4BF628}"/>
                </c:ext>
              </c:extLst>
            </c:dLbl>
            <c:dLbl>
              <c:idx val="120"/>
              <c:layout/>
              <c:tx>
                <c:rich>
                  <a:bodyPr/>
                  <a:lstStyle/>
                  <a:p>
                    <a:fld id="{D1948AD0-0E96-44FA-A388-4CFF85B6934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8-86A6-4B69-86D3-459F9D4BF628}"/>
                </c:ext>
              </c:extLst>
            </c:dLbl>
            <c:dLbl>
              <c:idx val="121"/>
              <c:layout/>
              <c:tx>
                <c:rich>
                  <a:bodyPr/>
                  <a:lstStyle/>
                  <a:p>
                    <a:fld id="{C3DF6CE3-7B86-4AA6-98D6-FF0FDF49F02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9-86A6-4B69-86D3-459F9D4BF628}"/>
                </c:ext>
              </c:extLst>
            </c:dLbl>
            <c:dLbl>
              <c:idx val="122"/>
              <c:layout/>
              <c:tx>
                <c:rich>
                  <a:bodyPr/>
                  <a:lstStyle/>
                  <a:p>
                    <a:fld id="{1811D159-1FB8-4CBA-965A-EE61BC31770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A-86A6-4B69-86D3-459F9D4BF628}"/>
                </c:ext>
              </c:extLst>
            </c:dLbl>
            <c:dLbl>
              <c:idx val="123"/>
              <c:layout/>
              <c:tx>
                <c:rich>
                  <a:bodyPr/>
                  <a:lstStyle/>
                  <a:p>
                    <a:fld id="{CFCF61FA-6D0D-4E49-8ADF-7FA9DA3B3B3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B-86A6-4B69-86D3-459F9D4BF628}"/>
                </c:ext>
              </c:extLst>
            </c:dLbl>
            <c:dLbl>
              <c:idx val="124"/>
              <c:layout/>
              <c:tx>
                <c:rich>
                  <a:bodyPr/>
                  <a:lstStyle/>
                  <a:p>
                    <a:fld id="{65CF7EB6-209B-43E9-B361-D7B7B141645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C-86A6-4B69-86D3-459F9D4BF628}"/>
                </c:ext>
              </c:extLst>
            </c:dLbl>
            <c:dLbl>
              <c:idx val="125"/>
              <c:layout/>
              <c:tx>
                <c:rich>
                  <a:bodyPr/>
                  <a:lstStyle/>
                  <a:p>
                    <a:fld id="{4B42542A-E2BB-4E40-B657-733FD7E0A37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D-86A6-4B69-86D3-459F9D4BF628}"/>
                </c:ext>
              </c:extLst>
            </c:dLbl>
            <c:dLbl>
              <c:idx val="126"/>
              <c:layout/>
              <c:tx>
                <c:rich>
                  <a:bodyPr/>
                  <a:lstStyle/>
                  <a:p>
                    <a:fld id="{E511E4AB-8EB6-4DCB-BBDC-FE68E76B1F3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E-86A6-4B69-86D3-459F9D4BF628}"/>
                </c:ext>
              </c:extLst>
            </c:dLbl>
            <c:dLbl>
              <c:idx val="127"/>
              <c:layout/>
              <c:tx>
                <c:rich>
                  <a:bodyPr/>
                  <a:lstStyle/>
                  <a:p>
                    <a:fld id="{F6E50745-181C-446C-A262-7AF718A6AAA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F-86A6-4B69-86D3-459F9D4BF628}"/>
                </c:ext>
              </c:extLst>
            </c:dLbl>
            <c:dLbl>
              <c:idx val="128"/>
              <c:layout/>
              <c:tx>
                <c:rich>
                  <a:bodyPr/>
                  <a:lstStyle/>
                  <a:p>
                    <a:fld id="{58927987-FE0B-402B-B6BF-9A334547BD8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0-86A6-4B69-86D3-459F9D4BF628}"/>
                </c:ext>
              </c:extLst>
            </c:dLbl>
            <c:dLbl>
              <c:idx val="129"/>
              <c:layout/>
              <c:tx>
                <c:rich>
                  <a:bodyPr/>
                  <a:lstStyle/>
                  <a:p>
                    <a:fld id="{DDC7D7F9-2EA5-42F0-994E-20B11C1C87E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1-86A6-4B69-86D3-459F9D4BF628}"/>
                </c:ext>
              </c:extLst>
            </c:dLbl>
            <c:dLbl>
              <c:idx val="130"/>
              <c:layout/>
              <c:tx>
                <c:rich>
                  <a:bodyPr/>
                  <a:lstStyle/>
                  <a:p>
                    <a:fld id="{998C0BAA-34EE-4576-B19B-671E5037DAD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2-86A6-4B69-86D3-459F9D4BF628}"/>
                </c:ext>
              </c:extLst>
            </c:dLbl>
            <c:dLbl>
              <c:idx val="131"/>
              <c:layout/>
              <c:tx>
                <c:rich>
                  <a:bodyPr/>
                  <a:lstStyle/>
                  <a:p>
                    <a:fld id="{6A49737F-6E74-4BCB-8224-AF91FC2F13D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3-86A6-4B69-86D3-459F9D4BF628}"/>
                </c:ext>
              </c:extLst>
            </c:dLbl>
            <c:dLbl>
              <c:idx val="132"/>
              <c:layout/>
              <c:tx>
                <c:rich>
                  <a:bodyPr/>
                  <a:lstStyle/>
                  <a:p>
                    <a:fld id="{0AA91706-5BEB-4CDD-AD47-9AB22ED084E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4-86A6-4B69-86D3-459F9D4BF628}"/>
                </c:ext>
              </c:extLst>
            </c:dLbl>
            <c:dLbl>
              <c:idx val="133"/>
              <c:layout/>
              <c:tx>
                <c:rich>
                  <a:bodyPr/>
                  <a:lstStyle/>
                  <a:p>
                    <a:fld id="{98F9C786-2253-468D-8675-1A9063E9B67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5-86A6-4B69-86D3-459F9D4BF628}"/>
                </c:ext>
              </c:extLst>
            </c:dLbl>
            <c:dLbl>
              <c:idx val="134"/>
              <c:layout>
                <c:manualLayout>
                  <c:x val="-6.2806411221814518E-2"/>
                  <c:y val="-6.892866839920872E-2"/>
                </c:manualLayout>
              </c:layout>
              <c:tx>
                <c:rich>
                  <a:bodyPr/>
                  <a:lstStyle/>
                  <a:p>
                    <a:fld id="{96DCB806-7EF2-4DD0-B3C5-CB7A61B7D0B2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6-86A6-4B69-86D3-459F9D4BF628}"/>
                </c:ext>
              </c:extLst>
            </c:dLbl>
            <c:dLbl>
              <c:idx val="135"/>
              <c:layout/>
              <c:tx>
                <c:rich>
                  <a:bodyPr/>
                  <a:lstStyle/>
                  <a:p>
                    <a:fld id="{52FDBA7F-79C8-4F27-9E93-238F2A5D2EE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7-86A6-4B69-86D3-459F9D4BF628}"/>
                </c:ext>
              </c:extLst>
            </c:dLbl>
            <c:dLbl>
              <c:idx val="136"/>
              <c:layout/>
              <c:tx>
                <c:rich>
                  <a:bodyPr/>
                  <a:lstStyle/>
                  <a:p>
                    <a:fld id="{32119F52-3A35-45AF-9B2E-9F1448376C4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8-86A6-4B69-86D3-459F9D4BF628}"/>
                </c:ext>
              </c:extLst>
            </c:dLbl>
            <c:dLbl>
              <c:idx val="137"/>
              <c:layout/>
              <c:tx>
                <c:rich>
                  <a:bodyPr/>
                  <a:lstStyle/>
                  <a:p>
                    <a:fld id="{3269EB48-ECE4-44BD-BEC0-7AE8089FEA9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9-86A6-4B69-86D3-459F9D4BF628}"/>
                </c:ext>
              </c:extLst>
            </c:dLbl>
            <c:dLbl>
              <c:idx val="138"/>
              <c:layout/>
              <c:tx>
                <c:rich>
                  <a:bodyPr/>
                  <a:lstStyle/>
                  <a:p>
                    <a:fld id="{13951504-0083-4B45-834F-E7534643314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A-86A6-4B69-86D3-459F9D4BF628}"/>
                </c:ext>
              </c:extLst>
            </c:dLbl>
            <c:dLbl>
              <c:idx val="139"/>
              <c:layout/>
              <c:tx>
                <c:rich>
                  <a:bodyPr/>
                  <a:lstStyle/>
                  <a:p>
                    <a:fld id="{8BB3B8AF-9472-4DE9-8C34-8078F56EEC6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B-86A6-4B69-86D3-459F9D4BF628}"/>
                </c:ext>
              </c:extLst>
            </c:dLbl>
            <c:dLbl>
              <c:idx val="140"/>
              <c:layout/>
              <c:tx>
                <c:rich>
                  <a:bodyPr/>
                  <a:lstStyle/>
                  <a:p>
                    <a:fld id="{3564BB00-E8C5-425D-A764-E5F22256E47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C-86A6-4B69-86D3-459F9D4BF628}"/>
                </c:ext>
              </c:extLst>
            </c:dLbl>
            <c:dLbl>
              <c:idx val="141"/>
              <c:layout/>
              <c:tx>
                <c:rich>
                  <a:bodyPr/>
                  <a:lstStyle/>
                  <a:p>
                    <a:fld id="{7FB2626C-4F64-488A-9318-B52FA9C4727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D-86A6-4B69-86D3-459F9D4BF628}"/>
                </c:ext>
              </c:extLst>
            </c:dLbl>
            <c:dLbl>
              <c:idx val="142"/>
              <c:layout/>
              <c:tx>
                <c:rich>
                  <a:bodyPr/>
                  <a:lstStyle/>
                  <a:p>
                    <a:fld id="{34CA0429-FC62-4196-8BDF-4B1D827C390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E-86A6-4B69-86D3-459F9D4BF628}"/>
                </c:ext>
              </c:extLst>
            </c:dLbl>
            <c:dLbl>
              <c:idx val="143"/>
              <c:layout/>
              <c:tx>
                <c:rich>
                  <a:bodyPr/>
                  <a:lstStyle/>
                  <a:p>
                    <a:fld id="{872C15E7-F982-4059-B603-7B8AD033C31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F-86A6-4B69-86D3-459F9D4BF628}"/>
                </c:ext>
              </c:extLst>
            </c:dLbl>
            <c:dLbl>
              <c:idx val="144"/>
              <c:layout/>
              <c:tx>
                <c:rich>
                  <a:bodyPr/>
                  <a:lstStyle/>
                  <a:p>
                    <a:fld id="{3A397BF2-382D-4D73-9423-E8BC83E8CBA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0-86A6-4B69-86D3-459F9D4BF628}"/>
                </c:ext>
              </c:extLst>
            </c:dLbl>
            <c:dLbl>
              <c:idx val="145"/>
              <c:layout/>
              <c:tx>
                <c:rich>
                  <a:bodyPr/>
                  <a:lstStyle/>
                  <a:p>
                    <a:fld id="{67D340F7-2A40-4878-A01D-D6C2AB2CB03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1-86A6-4B69-86D3-459F9D4BF628}"/>
                </c:ext>
              </c:extLst>
            </c:dLbl>
            <c:dLbl>
              <c:idx val="146"/>
              <c:layout/>
              <c:tx>
                <c:rich>
                  <a:bodyPr/>
                  <a:lstStyle/>
                  <a:p>
                    <a:fld id="{165EED8F-8454-42E0-8ED3-FA45934B1C9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2-86A6-4B69-86D3-459F9D4BF628}"/>
                </c:ext>
              </c:extLst>
            </c:dLbl>
            <c:dLbl>
              <c:idx val="147"/>
              <c:layout/>
              <c:tx>
                <c:rich>
                  <a:bodyPr/>
                  <a:lstStyle/>
                  <a:p>
                    <a:fld id="{7E5B44F9-6514-4EF4-910D-B3DBD518890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3-86A6-4B69-86D3-459F9D4BF628}"/>
                </c:ext>
              </c:extLst>
            </c:dLbl>
            <c:dLbl>
              <c:idx val="148"/>
              <c:layout/>
              <c:tx>
                <c:rich>
                  <a:bodyPr/>
                  <a:lstStyle/>
                  <a:p>
                    <a:fld id="{93DF93AB-C225-4F84-91CD-D0C8C2F32A4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4-86A6-4B69-86D3-459F9D4BF628}"/>
                </c:ext>
              </c:extLst>
            </c:dLbl>
            <c:dLbl>
              <c:idx val="149"/>
              <c:layout/>
              <c:tx>
                <c:rich>
                  <a:bodyPr/>
                  <a:lstStyle/>
                  <a:p>
                    <a:fld id="{D7090FF9-FCAA-41B0-975A-21546F5B301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5-86A6-4B69-86D3-459F9D4BF628}"/>
                </c:ext>
              </c:extLst>
            </c:dLbl>
            <c:dLbl>
              <c:idx val="150"/>
              <c:layout/>
              <c:tx>
                <c:rich>
                  <a:bodyPr/>
                  <a:lstStyle/>
                  <a:p>
                    <a:fld id="{795D1325-D4B1-440F-A006-1EB7686F0A3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6-86A6-4B69-86D3-459F9D4BF628}"/>
                </c:ext>
              </c:extLst>
            </c:dLbl>
            <c:dLbl>
              <c:idx val="151"/>
              <c:layout/>
              <c:tx>
                <c:rich>
                  <a:bodyPr/>
                  <a:lstStyle/>
                  <a:p>
                    <a:fld id="{82E24892-028D-4392-9622-84600389E1B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7-86A6-4B69-86D3-459F9D4BF628}"/>
                </c:ext>
              </c:extLst>
            </c:dLbl>
            <c:dLbl>
              <c:idx val="152"/>
              <c:layout/>
              <c:tx>
                <c:rich>
                  <a:bodyPr/>
                  <a:lstStyle/>
                  <a:p>
                    <a:fld id="{EF535980-13E5-4891-BF2E-BA531467133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8-86A6-4B69-86D3-459F9D4BF628}"/>
                </c:ext>
              </c:extLst>
            </c:dLbl>
            <c:dLbl>
              <c:idx val="153"/>
              <c:layout/>
              <c:tx>
                <c:rich>
                  <a:bodyPr/>
                  <a:lstStyle/>
                  <a:p>
                    <a:fld id="{7BAB9257-C3C4-42C0-B208-CA8135ED2E2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9-86A6-4B69-86D3-459F9D4BF628}"/>
                </c:ext>
              </c:extLst>
            </c:dLbl>
            <c:dLbl>
              <c:idx val="154"/>
              <c:layout/>
              <c:tx>
                <c:rich>
                  <a:bodyPr/>
                  <a:lstStyle/>
                  <a:p>
                    <a:fld id="{5D8DEC81-490A-4959-AA92-D9DC8633C7B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A-86A6-4B69-86D3-459F9D4BF628}"/>
                </c:ext>
              </c:extLst>
            </c:dLbl>
            <c:dLbl>
              <c:idx val="155"/>
              <c:layout/>
              <c:tx>
                <c:rich>
                  <a:bodyPr/>
                  <a:lstStyle/>
                  <a:p>
                    <a:fld id="{E04D0D16-5864-4595-96EB-869948FB9DD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B-86A6-4B69-86D3-459F9D4BF628}"/>
                </c:ext>
              </c:extLst>
            </c:dLbl>
            <c:dLbl>
              <c:idx val="156"/>
              <c:layout/>
              <c:tx>
                <c:rich>
                  <a:bodyPr/>
                  <a:lstStyle/>
                  <a:p>
                    <a:fld id="{A0C2D758-1A5D-43A3-91EC-2C3C2724CD7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C-86A6-4B69-86D3-459F9D4BF628}"/>
                </c:ext>
              </c:extLst>
            </c:dLbl>
            <c:dLbl>
              <c:idx val="157"/>
              <c:layout/>
              <c:tx>
                <c:rich>
                  <a:bodyPr/>
                  <a:lstStyle/>
                  <a:p>
                    <a:fld id="{9670B398-E16A-4818-9E1B-36CB7BB891B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D-86A6-4B69-86D3-459F9D4BF628}"/>
                </c:ext>
              </c:extLst>
            </c:dLbl>
            <c:dLbl>
              <c:idx val="158"/>
              <c:layout/>
              <c:tx>
                <c:rich>
                  <a:bodyPr/>
                  <a:lstStyle/>
                  <a:p>
                    <a:fld id="{9D396050-9EED-4B7D-8878-850B8272F9B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E-86A6-4B69-86D3-459F9D4BF628}"/>
                </c:ext>
              </c:extLst>
            </c:dLbl>
            <c:dLbl>
              <c:idx val="159"/>
              <c:layout/>
              <c:tx>
                <c:rich>
                  <a:bodyPr/>
                  <a:lstStyle/>
                  <a:p>
                    <a:fld id="{3377999D-5504-4A22-ACB5-D42E24E51C7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F-86A6-4B69-86D3-459F9D4BF628}"/>
                </c:ext>
              </c:extLst>
            </c:dLbl>
            <c:dLbl>
              <c:idx val="160"/>
              <c:layout/>
              <c:tx>
                <c:rich>
                  <a:bodyPr/>
                  <a:lstStyle/>
                  <a:p>
                    <a:fld id="{D83DCF21-9AF7-4344-9F27-932E297E671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0-86A6-4B69-86D3-459F9D4BF628}"/>
                </c:ext>
              </c:extLst>
            </c:dLbl>
            <c:dLbl>
              <c:idx val="161"/>
              <c:layout/>
              <c:tx>
                <c:rich>
                  <a:bodyPr/>
                  <a:lstStyle/>
                  <a:p>
                    <a:fld id="{84E8930E-71B9-46F2-ABBD-B5230864CD4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1-86A6-4B69-86D3-459F9D4BF628}"/>
                </c:ext>
              </c:extLst>
            </c:dLbl>
            <c:dLbl>
              <c:idx val="162"/>
              <c:layout/>
              <c:tx>
                <c:rich>
                  <a:bodyPr/>
                  <a:lstStyle/>
                  <a:p>
                    <a:fld id="{067EDF32-8D27-4A1F-9690-9C3570A2838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2-86A6-4B69-86D3-459F9D4BF628}"/>
                </c:ext>
              </c:extLst>
            </c:dLbl>
            <c:dLbl>
              <c:idx val="163"/>
              <c:layout/>
              <c:tx>
                <c:rich>
                  <a:bodyPr/>
                  <a:lstStyle/>
                  <a:p>
                    <a:fld id="{31F993AD-1049-4537-8C6D-544DA246C70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3-86A6-4B69-86D3-459F9D4BF628}"/>
                </c:ext>
              </c:extLst>
            </c:dLbl>
            <c:dLbl>
              <c:idx val="164"/>
              <c:layout/>
              <c:tx>
                <c:rich>
                  <a:bodyPr/>
                  <a:lstStyle/>
                  <a:p>
                    <a:fld id="{4E820D55-9F9E-4BF4-AB5C-A6019429073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4-86A6-4B69-86D3-459F9D4BF628}"/>
                </c:ext>
              </c:extLst>
            </c:dLbl>
            <c:dLbl>
              <c:idx val="165"/>
              <c:layout/>
              <c:tx>
                <c:rich>
                  <a:bodyPr/>
                  <a:lstStyle/>
                  <a:p>
                    <a:fld id="{D7D6DB3F-DAC9-483C-ABD8-5DD68039452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5-86A6-4B69-86D3-459F9D4BF628}"/>
                </c:ext>
              </c:extLst>
            </c:dLbl>
            <c:dLbl>
              <c:idx val="166"/>
              <c:layout/>
              <c:tx>
                <c:rich>
                  <a:bodyPr/>
                  <a:lstStyle/>
                  <a:p>
                    <a:fld id="{8E3977C9-2C52-49AA-B728-AC62EE32E1E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6-86A6-4B69-86D3-459F9D4BF628}"/>
                </c:ext>
              </c:extLst>
            </c:dLbl>
            <c:dLbl>
              <c:idx val="167"/>
              <c:layout/>
              <c:tx>
                <c:rich>
                  <a:bodyPr/>
                  <a:lstStyle/>
                  <a:p>
                    <a:fld id="{303258B9-FD55-492B-B07B-189116A36EE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7-86A6-4B69-86D3-459F9D4BF628}"/>
                </c:ext>
              </c:extLst>
            </c:dLbl>
            <c:dLbl>
              <c:idx val="168"/>
              <c:layout/>
              <c:tx>
                <c:rich>
                  <a:bodyPr/>
                  <a:lstStyle/>
                  <a:p>
                    <a:fld id="{FDDCBB64-E0C4-4607-84C7-2086F8B91FA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8-86A6-4B69-86D3-459F9D4BF628}"/>
                </c:ext>
              </c:extLst>
            </c:dLbl>
            <c:dLbl>
              <c:idx val="169"/>
              <c:layout/>
              <c:tx>
                <c:rich>
                  <a:bodyPr/>
                  <a:lstStyle/>
                  <a:p>
                    <a:fld id="{DAC6A007-8A82-42B1-B80C-75D0C13BD12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9-86A6-4B69-86D3-459F9D4BF628}"/>
                </c:ext>
              </c:extLst>
            </c:dLbl>
            <c:dLbl>
              <c:idx val="170"/>
              <c:layout/>
              <c:tx>
                <c:rich>
                  <a:bodyPr/>
                  <a:lstStyle/>
                  <a:p>
                    <a:fld id="{59C66CB2-2095-400C-AB6C-9AE7D72EA42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A-86A6-4B69-86D3-459F9D4BF628}"/>
                </c:ext>
              </c:extLst>
            </c:dLbl>
            <c:dLbl>
              <c:idx val="171"/>
              <c:layout>
                <c:manualLayout>
                  <c:x val="-7.0017947590713753E-2"/>
                  <c:y val="4.4371824211628809E-2"/>
                </c:manualLayout>
              </c:layout>
              <c:tx>
                <c:rich>
                  <a:bodyPr/>
                  <a:lstStyle/>
                  <a:p>
                    <a:fld id="{751F9D7A-18DC-46DA-B9DA-73D03DBCB82C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B-86A6-4B69-86D3-459F9D4BF628}"/>
                </c:ext>
              </c:extLst>
            </c:dLbl>
            <c:dLbl>
              <c:idx val="172"/>
              <c:layout/>
              <c:tx>
                <c:rich>
                  <a:bodyPr/>
                  <a:lstStyle/>
                  <a:p>
                    <a:fld id="{94BA2D38-7A45-4F29-8B23-4E0FCAD9336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C-86A6-4B69-86D3-459F9D4BF628}"/>
                </c:ext>
              </c:extLst>
            </c:dLbl>
            <c:dLbl>
              <c:idx val="173"/>
              <c:layout/>
              <c:tx>
                <c:rich>
                  <a:bodyPr/>
                  <a:lstStyle/>
                  <a:p>
                    <a:fld id="{2C2AB4D1-050A-48CE-8AA9-46B384AFA58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D-86A6-4B69-86D3-459F9D4BF628}"/>
                </c:ext>
              </c:extLst>
            </c:dLbl>
            <c:dLbl>
              <c:idx val="174"/>
              <c:layout/>
              <c:tx>
                <c:rich>
                  <a:bodyPr/>
                  <a:lstStyle/>
                  <a:p>
                    <a:fld id="{C76E49C9-4691-4FFC-972D-F8279CA4E8C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E-86A6-4B69-86D3-459F9D4BF628}"/>
                </c:ext>
              </c:extLst>
            </c:dLbl>
            <c:dLbl>
              <c:idx val="175"/>
              <c:layout/>
              <c:tx>
                <c:rich>
                  <a:bodyPr/>
                  <a:lstStyle/>
                  <a:p>
                    <a:fld id="{D2F15003-B5E4-4AEE-B653-AD938503C07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F-86A6-4B69-86D3-459F9D4BF628}"/>
                </c:ext>
              </c:extLst>
            </c:dLbl>
            <c:dLbl>
              <c:idx val="176"/>
              <c:layout/>
              <c:tx>
                <c:rich>
                  <a:bodyPr/>
                  <a:lstStyle/>
                  <a:p>
                    <a:fld id="{A631E7BD-BF9A-4E22-BFC1-5703A904E97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0-86A6-4B69-86D3-459F9D4BF628}"/>
                </c:ext>
              </c:extLst>
            </c:dLbl>
            <c:dLbl>
              <c:idx val="177"/>
              <c:layout/>
              <c:tx>
                <c:rich>
                  <a:bodyPr/>
                  <a:lstStyle/>
                  <a:p>
                    <a:fld id="{982AEE1C-F25E-48E8-9D32-CF0AD629141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1-86A6-4B69-86D3-459F9D4BF628}"/>
                </c:ext>
              </c:extLst>
            </c:dLbl>
            <c:dLbl>
              <c:idx val="178"/>
              <c:layout/>
              <c:tx>
                <c:rich>
                  <a:bodyPr/>
                  <a:lstStyle/>
                  <a:p>
                    <a:fld id="{27228BEA-809F-483C-8D8B-EB14565A437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2-86A6-4B69-86D3-459F9D4BF628}"/>
                </c:ext>
              </c:extLst>
            </c:dLbl>
            <c:dLbl>
              <c:idx val="179"/>
              <c:layout/>
              <c:tx>
                <c:rich>
                  <a:bodyPr/>
                  <a:lstStyle/>
                  <a:p>
                    <a:fld id="{169B96AB-4609-4E73-A4FD-0F3D87B8E02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3-86A6-4B69-86D3-459F9D4BF628}"/>
                </c:ext>
              </c:extLst>
            </c:dLbl>
            <c:dLbl>
              <c:idx val="180"/>
              <c:layout/>
              <c:tx>
                <c:rich>
                  <a:bodyPr/>
                  <a:lstStyle/>
                  <a:p>
                    <a:fld id="{E2AE586D-217A-4330-A3EB-4981C677271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4-86A6-4B69-86D3-459F9D4BF628}"/>
                </c:ext>
              </c:extLst>
            </c:dLbl>
            <c:dLbl>
              <c:idx val="181"/>
              <c:layout/>
              <c:tx>
                <c:rich>
                  <a:bodyPr/>
                  <a:lstStyle/>
                  <a:p>
                    <a:fld id="{936B1DA9-F2AE-4365-85AB-0777D8BE8F7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5-86A6-4B69-86D3-459F9D4BF628}"/>
                </c:ext>
              </c:extLst>
            </c:dLbl>
            <c:dLbl>
              <c:idx val="182"/>
              <c:layout/>
              <c:tx>
                <c:rich>
                  <a:bodyPr/>
                  <a:lstStyle/>
                  <a:p>
                    <a:fld id="{F48B2178-2A67-4553-918D-40AC42E6AB6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6-86A6-4B69-86D3-459F9D4BF628}"/>
                </c:ext>
              </c:extLst>
            </c:dLbl>
            <c:dLbl>
              <c:idx val="183"/>
              <c:layout/>
              <c:tx>
                <c:rich>
                  <a:bodyPr/>
                  <a:lstStyle/>
                  <a:p>
                    <a:fld id="{AD79665D-C6A4-49A2-A1A0-7FE1482033C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7-86A6-4B69-86D3-459F9D4BF628}"/>
                </c:ext>
              </c:extLst>
            </c:dLbl>
            <c:dLbl>
              <c:idx val="184"/>
              <c:layout/>
              <c:tx>
                <c:rich>
                  <a:bodyPr/>
                  <a:lstStyle/>
                  <a:p>
                    <a:fld id="{3FE272E0-C093-4EAB-8217-C4D051C5CC3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8-86A6-4B69-86D3-459F9D4BF628}"/>
                </c:ext>
              </c:extLst>
            </c:dLbl>
            <c:dLbl>
              <c:idx val="185"/>
              <c:layout/>
              <c:tx>
                <c:rich>
                  <a:bodyPr/>
                  <a:lstStyle/>
                  <a:p>
                    <a:fld id="{EA433975-1D3B-487B-B62E-035C5C0259F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9-86A6-4B69-86D3-459F9D4BF628}"/>
                </c:ext>
              </c:extLst>
            </c:dLbl>
            <c:dLbl>
              <c:idx val="186"/>
              <c:layout>
                <c:manualLayout>
                  <c:x val="-6.2806411221814656E-2"/>
                  <c:y val="-6.892866839920872E-2"/>
                </c:manualLayout>
              </c:layout>
              <c:tx>
                <c:rich>
                  <a:bodyPr/>
                  <a:lstStyle/>
                  <a:p>
                    <a:fld id="{1F6EEC8D-E88F-4564-B4F8-C89FD4691833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A-86A6-4B69-86D3-459F9D4BF628}"/>
                </c:ext>
              </c:extLst>
            </c:dLbl>
            <c:dLbl>
              <c:idx val="187"/>
              <c:layout/>
              <c:tx>
                <c:rich>
                  <a:bodyPr/>
                  <a:lstStyle/>
                  <a:p>
                    <a:fld id="{2BDE7865-CE2F-4406-BAE1-5E4364C22F6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B-86A6-4B69-86D3-459F9D4BF628}"/>
                </c:ext>
              </c:extLst>
            </c:dLbl>
            <c:dLbl>
              <c:idx val="188"/>
              <c:layout/>
              <c:tx>
                <c:rich>
                  <a:bodyPr/>
                  <a:lstStyle/>
                  <a:p>
                    <a:fld id="{45B1183A-BAD9-4952-8138-3C09FFDCD53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C-86A6-4B69-86D3-459F9D4BF628}"/>
                </c:ext>
              </c:extLst>
            </c:dLbl>
            <c:dLbl>
              <c:idx val="189"/>
              <c:layout/>
              <c:tx>
                <c:rich>
                  <a:bodyPr/>
                  <a:lstStyle/>
                  <a:p>
                    <a:fld id="{CBA2E8BA-F4FE-404A-A57D-948D70959A9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D-86A6-4B69-86D3-459F9D4BF628}"/>
                </c:ext>
              </c:extLst>
            </c:dLbl>
            <c:dLbl>
              <c:idx val="190"/>
              <c:layout/>
              <c:tx>
                <c:rich>
                  <a:bodyPr/>
                  <a:lstStyle/>
                  <a:p>
                    <a:fld id="{F15B1BC3-2E37-4884-ACA6-77B181B7ECF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E-86A6-4B69-86D3-459F9D4BF628}"/>
                </c:ext>
              </c:extLst>
            </c:dLbl>
            <c:dLbl>
              <c:idx val="191"/>
              <c:layout/>
              <c:tx>
                <c:rich>
                  <a:bodyPr/>
                  <a:lstStyle/>
                  <a:p>
                    <a:fld id="{CF0CE0FB-23D2-43DD-877A-CF2B81EDB57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F-86A6-4B69-86D3-459F9D4BF628}"/>
                </c:ext>
              </c:extLst>
            </c:dLbl>
            <c:dLbl>
              <c:idx val="192"/>
              <c:layout/>
              <c:tx>
                <c:rich>
                  <a:bodyPr/>
                  <a:lstStyle/>
                  <a:p>
                    <a:fld id="{91F3E2B3-83CD-454A-81D4-945AC74B8CB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0-86A6-4B69-86D3-459F9D4BF628}"/>
                </c:ext>
              </c:extLst>
            </c:dLbl>
            <c:dLbl>
              <c:idx val="193"/>
              <c:layout/>
              <c:tx>
                <c:rich>
                  <a:bodyPr/>
                  <a:lstStyle/>
                  <a:p>
                    <a:fld id="{76A40FAD-6721-4ACF-9229-44CBFD3A3EC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1-86A6-4B69-86D3-459F9D4BF628}"/>
                </c:ext>
              </c:extLst>
            </c:dLbl>
            <c:dLbl>
              <c:idx val="194"/>
              <c:layout/>
              <c:tx>
                <c:rich>
                  <a:bodyPr/>
                  <a:lstStyle/>
                  <a:p>
                    <a:fld id="{70300845-AFDC-4B02-B320-2448F3FB22B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2-86A6-4B69-86D3-459F9D4BF628}"/>
                </c:ext>
              </c:extLst>
            </c:dLbl>
            <c:dLbl>
              <c:idx val="195"/>
              <c:layout/>
              <c:tx>
                <c:rich>
                  <a:bodyPr/>
                  <a:lstStyle/>
                  <a:p>
                    <a:fld id="{7036DE1C-2716-484E-9AEC-2C7E97A3070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3-86A6-4B69-86D3-459F9D4BF628}"/>
                </c:ext>
              </c:extLst>
            </c:dLbl>
            <c:dLbl>
              <c:idx val="196"/>
              <c:layout/>
              <c:tx>
                <c:rich>
                  <a:bodyPr/>
                  <a:lstStyle/>
                  <a:p>
                    <a:fld id="{1B3FCEDB-C098-4402-B2C8-9F0C9C483A1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4-86A6-4B69-86D3-459F9D4BF628}"/>
                </c:ext>
              </c:extLst>
            </c:dLbl>
            <c:dLbl>
              <c:idx val="197"/>
              <c:layout/>
              <c:tx>
                <c:rich>
                  <a:bodyPr/>
                  <a:lstStyle/>
                  <a:p>
                    <a:fld id="{9CF99F71-8B27-46DE-8C48-73700C883C0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5-86A6-4B69-86D3-459F9D4BF628}"/>
                </c:ext>
              </c:extLst>
            </c:dLbl>
            <c:dLbl>
              <c:idx val="198"/>
              <c:layout/>
              <c:tx>
                <c:rich>
                  <a:bodyPr/>
                  <a:lstStyle/>
                  <a:p>
                    <a:fld id="{61789893-DD28-405E-ADDD-ADB8322324C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6-86A6-4B69-86D3-459F9D4BF628}"/>
                </c:ext>
              </c:extLst>
            </c:dLbl>
            <c:dLbl>
              <c:idx val="199"/>
              <c:layout/>
              <c:tx>
                <c:rich>
                  <a:bodyPr/>
                  <a:lstStyle/>
                  <a:p>
                    <a:fld id="{D8DE1940-7F35-4786-89A8-F9ED3A66B0D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7-86A6-4B69-86D3-459F9D4BF628}"/>
                </c:ext>
              </c:extLst>
            </c:dLbl>
            <c:dLbl>
              <c:idx val="200"/>
              <c:layout/>
              <c:tx>
                <c:rich>
                  <a:bodyPr/>
                  <a:lstStyle/>
                  <a:p>
                    <a:fld id="{493FE1BB-A067-48EF-9585-851378BADA7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8-86A6-4B69-86D3-459F9D4BF628}"/>
                </c:ext>
              </c:extLst>
            </c:dLbl>
            <c:dLbl>
              <c:idx val="201"/>
              <c:layout/>
              <c:tx>
                <c:rich>
                  <a:bodyPr/>
                  <a:lstStyle/>
                  <a:p>
                    <a:fld id="{6D409F29-87E6-4C11-B913-CF20D2E88F4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9-86A6-4B69-86D3-459F9D4BF628}"/>
                </c:ext>
              </c:extLst>
            </c:dLbl>
            <c:dLbl>
              <c:idx val="202"/>
              <c:layout/>
              <c:tx>
                <c:rich>
                  <a:bodyPr/>
                  <a:lstStyle/>
                  <a:p>
                    <a:fld id="{104D5FA9-00A8-45B4-ACAE-D538D2E080C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A-86A6-4B69-86D3-459F9D4BF628}"/>
                </c:ext>
              </c:extLst>
            </c:dLbl>
            <c:dLbl>
              <c:idx val="203"/>
              <c:layout/>
              <c:tx>
                <c:rich>
                  <a:bodyPr/>
                  <a:lstStyle/>
                  <a:p>
                    <a:fld id="{DE20C7AD-B0E1-4755-B996-F7B78C35517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B-86A6-4B69-86D3-459F9D4BF628}"/>
                </c:ext>
              </c:extLst>
            </c:dLbl>
            <c:dLbl>
              <c:idx val="204"/>
              <c:layout/>
              <c:tx>
                <c:rich>
                  <a:bodyPr/>
                  <a:lstStyle/>
                  <a:p>
                    <a:fld id="{4BE229A7-B179-4966-A69D-4CCAA14F5B7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C-86A6-4B69-86D3-459F9D4BF628}"/>
                </c:ext>
              </c:extLst>
            </c:dLbl>
            <c:dLbl>
              <c:idx val="205"/>
              <c:layout/>
              <c:tx>
                <c:rich>
                  <a:bodyPr/>
                  <a:lstStyle/>
                  <a:p>
                    <a:fld id="{C3C2EB67-0BCE-4067-84F5-F0C5BFD4067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D-86A6-4B69-86D3-459F9D4BF628}"/>
                </c:ext>
              </c:extLst>
            </c:dLbl>
            <c:dLbl>
              <c:idx val="206"/>
              <c:layout/>
              <c:tx>
                <c:rich>
                  <a:bodyPr/>
                  <a:lstStyle/>
                  <a:p>
                    <a:fld id="{469E2FB5-649C-471C-9218-707948F4C8A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E-86A6-4B69-86D3-459F9D4BF628}"/>
                </c:ext>
              </c:extLst>
            </c:dLbl>
            <c:dLbl>
              <c:idx val="207"/>
              <c:layout/>
              <c:tx>
                <c:rich>
                  <a:bodyPr/>
                  <a:lstStyle/>
                  <a:p>
                    <a:fld id="{C663ECA2-0B30-4F6D-8B1B-EC602675EE5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F-86A6-4B69-86D3-459F9D4BF628}"/>
                </c:ext>
              </c:extLst>
            </c:dLbl>
            <c:dLbl>
              <c:idx val="208"/>
              <c:layout/>
              <c:tx>
                <c:rich>
                  <a:bodyPr/>
                  <a:lstStyle/>
                  <a:p>
                    <a:fld id="{08C45B7D-4EE6-4351-8A26-D0384E81B1F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0-86A6-4B69-86D3-459F9D4BF628}"/>
                </c:ext>
              </c:extLst>
            </c:dLbl>
            <c:dLbl>
              <c:idx val="209"/>
              <c:layout>
                <c:manualLayout>
                  <c:x val="-6.8651493190216892E-2"/>
                  <c:y val="3.9445715837244572E-2"/>
                </c:manualLayout>
              </c:layout>
              <c:tx>
                <c:rich>
                  <a:bodyPr/>
                  <a:lstStyle/>
                  <a:p>
                    <a:fld id="{A1018789-91D1-463A-BEAB-874ADD593D74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1-86A6-4B69-86D3-459F9D4BF628}"/>
                </c:ext>
              </c:extLst>
            </c:dLbl>
            <c:dLbl>
              <c:idx val="210"/>
              <c:layout/>
              <c:tx>
                <c:rich>
                  <a:bodyPr/>
                  <a:lstStyle/>
                  <a:p>
                    <a:fld id="{8A9B85C4-64D8-4345-850F-18D85BB2558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2-86A6-4B69-86D3-459F9D4BF628}"/>
                </c:ext>
              </c:extLst>
            </c:dLbl>
            <c:dLbl>
              <c:idx val="211"/>
              <c:layout/>
              <c:tx>
                <c:rich>
                  <a:bodyPr/>
                  <a:lstStyle/>
                  <a:p>
                    <a:fld id="{29E2295E-5C53-4B3E-946E-8E91A59BEF0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3-86A6-4B69-86D3-459F9D4BF628}"/>
                </c:ext>
              </c:extLst>
            </c:dLbl>
            <c:dLbl>
              <c:idx val="212"/>
              <c:layout/>
              <c:tx>
                <c:rich>
                  <a:bodyPr/>
                  <a:lstStyle/>
                  <a:p>
                    <a:fld id="{444993AE-25E4-48FF-AE41-B00F4363D61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4-86A6-4B69-86D3-459F9D4BF628}"/>
                </c:ext>
              </c:extLst>
            </c:dLbl>
            <c:dLbl>
              <c:idx val="213"/>
              <c:layout/>
              <c:tx>
                <c:rich>
                  <a:bodyPr/>
                  <a:lstStyle/>
                  <a:p>
                    <a:fld id="{7469C934-2F0F-483E-9733-7F80E4929B7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5-86A6-4B69-86D3-459F9D4BF628}"/>
                </c:ext>
              </c:extLst>
            </c:dLbl>
            <c:dLbl>
              <c:idx val="214"/>
              <c:layout/>
              <c:tx>
                <c:rich>
                  <a:bodyPr/>
                  <a:lstStyle/>
                  <a:p>
                    <a:fld id="{585AD7A6-5A47-4CF4-8870-0C06F686A08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6-86A6-4B69-86D3-459F9D4BF628}"/>
                </c:ext>
              </c:extLst>
            </c:dLbl>
            <c:dLbl>
              <c:idx val="215"/>
              <c:layout/>
              <c:tx>
                <c:rich>
                  <a:bodyPr/>
                  <a:lstStyle/>
                  <a:p>
                    <a:fld id="{3ADC24F8-3062-4B0E-9ADC-AF13D98B8CF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7-86A6-4B69-86D3-459F9D4BF628}"/>
                </c:ext>
              </c:extLst>
            </c:dLbl>
            <c:dLbl>
              <c:idx val="216"/>
              <c:layout/>
              <c:tx>
                <c:rich>
                  <a:bodyPr/>
                  <a:lstStyle/>
                  <a:p>
                    <a:fld id="{0B06BB46-9C3F-42D8-9EBC-6824E0C7120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8-86A6-4B69-86D3-459F9D4BF628}"/>
                </c:ext>
              </c:extLst>
            </c:dLbl>
            <c:dLbl>
              <c:idx val="217"/>
              <c:layout/>
              <c:tx>
                <c:rich>
                  <a:bodyPr/>
                  <a:lstStyle/>
                  <a:p>
                    <a:fld id="{1C4FFEB9-7624-4720-A9B0-4F22CFA2871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9-86A6-4B69-86D3-459F9D4BF628}"/>
                </c:ext>
              </c:extLst>
            </c:dLbl>
            <c:dLbl>
              <c:idx val="218"/>
              <c:layout/>
              <c:tx>
                <c:rich>
                  <a:bodyPr/>
                  <a:lstStyle/>
                  <a:p>
                    <a:fld id="{58A3DD85-0AEC-4B42-8A0F-319338C0FDA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A-86A6-4B69-86D3-459F9D4BF628}"/>
                </c:ext>
              </c:extLst>
            </c:dLbl>
            <c:dLbl>
              <c:idx val="219"/>
              <c:layout/>
              <c:tx>
                <c:rich>
                  <a:bodyPr/>
                  <a:lstStyle/>
                  <a:p>
                    <a:fld id="{866F819A-A410-4000-AF4B-149020DF241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B-86A6-4B69-86D3-459F9D4BF628}"/>
                </c:ext>
              </c:extLst>
            </c:dLbl>
            <c:dLbl>
              <c:idx val="220"/>
              <c:layout>
                <c:manualLayout>
                  <c:x val="-6.2806411221814518E-2"/>
                  <c:y val="4.9297932586012956E-2"/>
                </c:manualLayout>
              </c:layout>
              <c:tx>
                <c:rich>
                  <a:bodyPr/>
                  <a:lstStyle/>
                  <a:p>
                    <a:fld id="{E54805D8-69ED-4163-AF1B-381D3822E26E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C-86A6-4B69-86D3-459F9D4BF628}"/>
                </c:ext>
              </c:extLst>
            </c:dLbl>
            <c:dLbl>
              <c:idx val="221"/>
              <c:layout/>
              <c:tx>
                <c:rich>
                  <a:bodyPr/>
                  <a:lstStyle/>
                  <a:p>
                    <a:fld id="{937D2DA5-4E61-4CC1-972A-94E45A860F9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D-86A6-4B69-86D3-459F9D4BF628}"/>
                </c:ext>
              </c:extLst>
            </c:dLbl>
            <c:dLbl>
              <c:idx val="222"/>
              <c:layout/>
              <c:tx>
                <c:rich>
                  <a:bodyPr/>
                  <a:lstStyle/>
                  <a:p>
                    <a:fld id="{58EB6E82-A358-41AF-9E6D-9C75336659A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E-86A6-4B69-86D3-459F9D4BF628}"/>
                </c:ext>
              </c:extLst>
            </c:dLbl>
            <c:dLbl>
              <c:idx val="223"/>
              <c:layout/>
              <c:tx>
                <c:rich>
                  <a:bodyPr/>
                  <a:lstStyle/>
                  <a:p>
                    <a:fld id="{9B556582-9A7B-4CCA-BBE6-56EEEA713FD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F-86A6-4B69-86D3-459F9D4BF628}"/>
                </c:ext>
              </c:extLst>
            </c:dLbl>
            <c:dLbl>
              <c:idx val="224"/>
              <c:layout/>
              <c:tx>
                <c:rich>
                  <a:bodyPr/>
                  <a:lstStyle/>
                  <a:p>
                    <a:fld id="{69BABC56-164C-4CF5-BC6D-A04B02F18CB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0-86A6-4B69-86D3-459F9D4BF628}"/>
                </c:ext>
              </c:extLst>
            </c:dLbl>
            <c:dLbl>
              <c:idx val="225"/>
              <c:layout/>
              <c:tx>
                <c:rich>
                  <a:bodyPr/>
                  <a:lstStyle/>
                  <a:p>
                    <a:fld id="{26AC6DB7-5954-43BA-AA80-2E1330399F3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1-86A6-4B69-86D3-459F9D4BF628}"/>
                </c:ext>
              </c:extLst>
            </c:dLbl>
            <c:dLbl>
              <c:idx val="226"/>
              <c:layout/>
              <c:tx>
                <c:rich>
                  <a:bodyPr/>
                  <a:lstStyle/>
                  <a:p>
                    <a:fld id="{068CECC5-D019-4A0A-9609-F23C5A21D21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2-86A6-4B69-86D3-459F9D4BF628}"/>
                </c:ext>
              </c:extLst>
            </c:dLbl>
            <c:dLbl>
              <c:idx val="227"/>
              <c:layout/>
              <c:tx>
                <c:rich>
                  <a:bodyPr/>
                  <a:lstStyle/>
                  <a:p>
                    <a:fld id="{1E2DEE67-D2BC-4700-B1C4-EBBDF379822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3-86A6-4B69-86D3-459F9D4BF628}"/>
                </c:ext>
              </c:extLst>
            </c:dLbl>
            <c:dLbl>
              <c:idx val="228"/>
              <c:layout/>
              <c:tx>
                <c:rich>
                  <a:bodyPr/>
                  <a:lstStyle/>
                  <a:p>
                    <a:fld id="{1DF6F3CD-877C-4076-B1CA-0DDE619323D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4-86A6-4B69-86D3-459F9D4BF628}"/>
                </c:ext>
              </c:extLst>
            </c:dLbl>
            <c:dLbl>
              <c:idx val="229"/>
              <c:layout/>
              <c:tx>
                <c:rich>
                  <a:bodyPr/>
                  <a:lstStyle/>
                  <a:p>
                    <a:fld id="{1EFB7B2A-3F73-44D3-8C94-B91B718107B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5-86A6-4B69-86D3-459F9D4BF628}"/>
                </c:ext>
              </c:extLst>
            </c:dLbl>
            <c:dLbl>
              <c:idx val="230"/>
              <c:layout/>
              <c:tx>
                <c:rich>
                  <a:bodyPr/>
                  <a:lstStyle/>
                  <a:p>
                    <a:fld id="{94A73404-F43D-4DBF-81C4-90408AAD973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6-86A6-4B69-86D3-459F9D4BF628}"/>
                </c:ext>
              </c:extLst>
            </c:dLbl>
            <c:dLbl>
              <c:idx val="231"/>
              <c:layout/>
              <c:tx>
                <c:rich>
                  <a:bodyPr/>
                  <a:lstStyle/>
                  <a:p>
                    <a:fld id="{CCD669B3-7295-417D-B574-4B18DB0880D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7-86A6-4B69-86D3-459F9D4BF628}"/>
                </c:ext>
              </c:extLst>
            </c:dLbl>
            <c:dLbl>
              <c:idx val="232"/>
              <c:layout/>
              <c:tx>
                <c:rich>
                  <a:bodyPr/>
                  <a:lstStyle/>
                  <a:p>
                    <a:fld id="{F7B643F4-E8DE-453C-A36F-B066291C900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8-86A6-4B69-86D3-459F9D4BF628}"/>
                </c:ext>
              </c:extLst>
            </c:dLbl>
            <c:dLbl>
              <c:idx val="233"/>
              <c:layout/>
              <c:tx>
                <c:rich>
                  <a:bodyPr/>
                  <a:lstStyle/>
                  <a:p>
                    <a:fld id="{8988289D-60D6-4260-88CD-3B38A323AC6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9-86A6-4B69-86D3-459F9D4BF628}"/>
                </c:ext>
              </c:extLst>
            </c:dLbl>
            <c:dLbl>
              <c:idx val="234"/>
              <c:layout/>
              <c:tx>
                <c:rich>
                  <a:bodyPr/>
                  <a:lstStyle/>
                  <a:p>
                    <a:fld id="{B6A79E8A-8123-4667-9DEE-84117E8D922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A-86A6-4B69-86D3-459F9D4BF628}"/>
                </c:ext>
              </c:extLst>
            </c:dLbl>
            <c:dLbl>
              <c:idx val="235"/>
              <c:layout/>
              <c:tx>
                <c:rich>
                  <a:bodyPr/>
                  <a:lstStyle/>
                  <a:p>
                    <a:fld id="{3ED15C30-BDD5-453D-9BF0-42B36ED331D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B-86A6-4B69-86D3-459F9D4BF628}"/>
                </c:ext>
              </c:extLst>
            </c:dLbl>
            <c:dLbl>
              <c:idx val="236"/>
              <c:layout/>
              <c:tx>
                <c:rich>
                  <a:bodyPr/>
                  <a:lstStyle/>
                  <a:p>
                    <a:fld id="{6AEF8D70-B281-48D8-BCB8-E637432E182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C-86A6-4B69-86D3-459F9D4BF628}"/>
                </c:ext>
              </c:extLst>
            </c:dLbl>
            <c:dLbl>
              <c:idx val="237"/>
              <c:layout/>
              <c:tx>
                <c:rich>
                  <a:bodyPr/>
                  <a:lstStyle/>
                  <a:p>
                    <a:fld id="{3DDCE65F-F83A-4317-9228-1FC186A213B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D-86A6-4B69-86D3-459F9D4BF628}"/>
                </c:ext>
              </c:extLst>
            </c:dLbl>
            <c:dLbl>
              <c:idx val="238"/>
              <c:layout/>
              <c:tx>
                <c:rich>
                  <a:bodyPr/>
                  <a:lstStyle/>
                  <a:p>
                    <a:fld id="{8D27C151-03AE-423C-AAAA-F5DCF719B7B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E-86A6-4B69-86D3-459F9D4BF628}"/>
                </c:ext>
              </c:extLst>
            </c:dLbl>
            <c:dLbl>
              <c:idx val="239"/>
              <c:layout/>
              <c:tx>
                <c:rich>
                  <a:bodyPr/>
                  <a:lstStyle/>
                  <a:p>
                    <a:fld id="{A8127E3F-DA91-4DE4-8B58-E8202BE44B0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F-86A6-4B69-86D3-459F9D4BF628}"/>
                </c:ext>
              </c:extLst>
            </c:dLbl>
            <c:dLbl>
              <c:idx val="240"/>
              <c:layout/>
              <c:tx>
                <c:rich>
                  <a:bodyPr/>
                  <a:lstStyle/>
                  <a:p>
                    <a:fld id="{B05C4072-BEA2-4ACC-9A25-DAE3A3D5C41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0-86A6-4B69-86D3-459F9D4BF628}"/>
                </c:ext>
              </c:extLst>
            </c:dLbl>
            <c:dLbl>
              <c:idx val="241"/>
              <c:layout/>
              <c:tx>
                <c:rich>
                  <a:bodyPr/>
                  <a:lstStyle/>
                  <a:p>
                    <a:fld id="{002E98B1-45B0-4950-8658-119C050EEF2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1-86A6-4B69-86D3-459F9D4BF628}"/>
                </c:ext>
              </c:extLst>
            </c:dLbl>
            <c:dLbl>
              <c:idx val="242"/>
              <c:layout/>
              <c:tx>
                <c:rich>
                  <a:bodyPr/>
                  <a:lstStyle/>
                  <a:p>
                    <a:fld id="{FD75F8D0-C43D-4D77-AE65-8B8C5EF4268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2-86A6-4B69-86D3-459F9D4BF628}"/>
                </c:ext>
              </c:extLst>
            </c:dLbl>
            <c:dLbl>
              <c:idx val="243"/>
              <c:layout/>
              <c:tx>
                <c:rich>
                  <a:bodyPr/>
                  <a:lstStyle/>
                  <a:p>
                    <a:fld id="{BA51FC22-EAD3-45BE-A5F6-67C2C3A987D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3-86A6-4B69-86D3-459F9D4BF628}"/>
                </c:ext>
              </c:extLst>
            </c:dLbl>
            <c:dLbl>
              <c:idx val="244"/>
              <c:layout/>
              <c:tx>
                <c:rich>
                  <a:bodyPr/>
                  <a:lstStyle/>
                  <a:p>
                    <a:fld id="{002D0728-DC29-4492-B55F-88B558034D1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4-86A6-4B69-86D3-459F9D4BF628}"/>
                </c:ext>
              </c:extLst>
            </c:dLbl>
            <c:dLbl>
              <c:idx val="245"/>
              <c:layout/>
              <c:tx>
                <c:rich>
                  <a:bodyPr/>
                  <a:lstStyle/>
                  <a:p>
                    <a:fld id="{DD12EDB9-96B8-4729-8A4E-E37292379B6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5-86A6-4B69-86D3-459F9D4BF628}"/>
                </c:ext>
              </c:extLst>
            </c:dLbl>
            <c:dLbl>
              <c:idx val="246"/>
              <c:layout/>
              <c:tx>
                <c:rich>
                  <a:bodyPr/>
                  <a:lstStyle/>
                  <a:p>
                    <a:fld id="{1CD66972-8EF1-442C-8A91-F981B6B13D1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6-86A6-4B69-86D3-459F9D4BF628}"/>
                </c:ext>
              </c:extLst>
            </c:dLbl>
            <c:dLbl>
              <c:idx val="247"/>
              <c:layout/>
              <c:tx>
                <c:rich>
                  <a:bodyPr/>
                  <a:lstStyle/>
                  <a:p>
                    <a:fld id="{3665BA36-4CDB-45AD-A8E0-527AF978C9B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7-86A6-4B69-86D3-459F9D4BF628}"/>
                </c:ext>
              </c:extLst>
            </c:dLbl>
            <c:dLbl>
              <c:idx val="248"/>
              <c:layout/>
              <c:tx>
                <c:rich>
                  <a:bodyPr/>
                  <a:lstStyle/>
                  <a:p>
                    <a:fld id="{FD45F6C4-2BD6-4358-9A62-1EA2BACFFE4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8-86A6-4B69-86D3-459F9D4BF628}"/>
                </c:ext>
              </c:extLst>
            </c:dLbl>
            <c:dLbl>
              <c:idx val="249"/>
              <c:layout/>
              <c:tx>
                <c:rich>
                  <a:bodyPr/>
                  <a:lstStyle/>
                  <a:p>
                    <a:fld id="{A5AA5335-D917-4B63-9C4A-C454B9E52E5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9-86A6-4B69-86D3-459F9D4BF628}"/>
                </c:ext>
              </c:extLst>
            </c:dLbl>
            <c:dLbl>
              <c:idx val="250"/>
              <c:layout/>
              <c:tx>
                <c:rich>
                  <a:bodyPr/>
                  <a:lstStyle/>
                  <a:p>
                    <a:fld id="{CEF070CD-83FC-4C63-A492-9D671BB7987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A-86A6-4B69-86D3-459F9D4BF628}"/>
                </c:ext>
              </c:extLst>
            </c:dLbl>
            <c:dLbl>
              <c:idx val="251"/>
              <c:layout/>
              <c:tx>
                <c:rich>
                  <a:bodyPr/>
                  <a:lstStyle/>
                  <a:p>
                    <a:fld id="{A8E44E25-D84B-46B0-BCD1-4B145363416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B-86A6-4B69-86D3-459F9D4BF628}"/>
                </c:ext>
              </c:extLst>
            </c:dLbl>
            <c:dLbl>
              <c:idx val="252"/>
              <c:layout/>
              <c:tx>
                <c:rich>
                  <a:bodyPr/>
                  <a:lstStyle/>
                  <a:p>
                    <a:fld id="{E5EA0550-A4AA-411E-81F2-C5E4D7ECFCA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C-86A6-4B69-86D3-459F9D4BF628}"/>
                </c:ext>
              </c:extLst>
            </c:dLbl>
            <c:dLbl>
              <c:idx val="253"/>
              <c:layout/>
              <c:tx>
                <c:rich>
                  <a:bodyPr/>
                  <a:lstStyle/>
                  <a:p>
                    <a:fld id="{5F4DCF57-5751-4087-941A-8E4F8B783AF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D-86A6-4B69-86D3-459F9D4BF628}"/>
                </c:ext>
              </c:extLst>
            </c:dLbl>
            <c:dLbl>
              <c:idx val="254"/>
              <c:layout/>
              <c:tx>
                <c:rich>
                  <a:bodyPr/>
                  <a:lstStyle/>
                  <a:p>
                    <a:fld id="{EDBE3DE8-4E8C-4F5A-8A54-0AC3CFC7805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E-86A6-4B69-86D3-459F9D4BF628}"/>
                </c:ext>
              </c:extLst>
            </c:dLbl>
            <c:dLbl>
              <c:idx val="255"/>
              <c:layout/>
              <c:tx>
                <c:rich>
                  <a:bodyPr/>
                  <a:lstStyle/>
                  <a:p>
                    <a:fld id="{13523679-7418-4335-A8D9-07B56378751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F-86A6-4B69-86D3-459F9D4BF628}"/>
                </c:ext>
              </c:extLst>
            </c:dLbl>
            <c:dLbl>
              <c:idx val="256"/>
              <c:layout>
                <c:manualLayout>
                  <c:x val="-6.6491688538932767E-2"/>
                  <c:y val="5.4150343276056098E-2"/>
                </c:manualLayout>
              </c:layout>
              <c:tx>
                <c:rich>
                  <a:bodyPr/>
                  <a:lstStyle/>
                  <a:p>
                    <a:fld id="{821888ED-9AAC-417F-A934-78459675D450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0-86A6-4B69-86D3-459F9D4BF628}"/>
                </c:ext>
              </c:extLst>
            </c:dLbl>
            <c:dLbl>
              <c:idx val="257"/>
              <c:layout/>
              <c:tx>
                <c:rich>
                  <a:bodyPr/>
                  <a:lstStyle/>
                  <a:p>
                    <a:fld id="{09705B04-6FCC-4FE5-8FB6-1DE177E2A82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1-86A6-4B69-86D3-459F9D4BF628}"/>
                </c:ext>
              </c:extLst>
            </c:dLbl>
            <c:dLbl>
              <c:idx val="258"/>
              <c:layout/>
              <c:tx>
                <c:rich>
                  <a:bodyPr/>
                  <a:lstStyle/>
                  <a:p>
                    <a:fld id="{D47A74D9-3E58-4087-BB74-87BF9A115D8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2-86A6-4B69-86D3-459F9D4BF628}"/>
                </c:ext>
              </c:extLst>
            </c:dLbl>
            <c:dLbl>
              <c:idx val="259"/>
              <c:layout/>
              <c:tx>
                <c:rich>
                  <a:bodyPr/>
                  <a:lstStyle/>
                  <a:p>
                    <a:fld id="{932962EC-8439-48B3-B47F-5D0EA4EACB3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3-86A6-4B69-86D3-459F9D4BF628}"/>
                </c:ext>
              </c:extLst>
            </c:dLbl>
            <c:dLbl>
              <c:idx val="260"/>
              <c:layout/>
              <c:tx>
                <c:rich>
                  <a:bodyPr/>
                  <a:lstStyle/>
                  <a:p>
                    <a:fld id="{F128D0E9-DA69-454E-AC7A-816D2D455E0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4-86A6-4B69-86D3-459F9D4BF628}"/>
                </c:ext>
              </c:extLst>
            </c:dLbl>
            <c:dLbl>
              <c:idx val="261"/>
              <c:layout/>
              <c:tx>
                <c:rich>
                  <a:bodyPr/>
                  <a:lstStyle/>
                  <a:p>
                    <a:fld id="{42702F49-68CB-4A36-B758-8362D61D992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5-86A6-4B69-86D3-459F9D4BF628}"/>
                </c:ext>
              </c:extLst>
            </c:dLbl>
            <c:dLbl>
              <c:idx val="262"/>
              <c:layout/>
              <c:tx>
                <c:rich>
                  <a:bodyPr/>
                  <a:lstStyle/>
                  <a:p>
                    <a:fld id="{1C57A33D-1E0B-46D8-B5B6-94637FE80BB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6-86A6-4B69-86D3-459F9D4BF628}"/>
                </c:ext>
              </c:extLst>
            </c:dLbl>
            <c:dLbl>
              <c:idx val="263"/>
              <c:layout>
                <c:manualLayout>
                  <c:x val="-5.5435856587578297E-2"/>
                  <c:y val="-5.9076451650440245E-2"/>
                </c:manualLayout>
              </c:layout>
              <c:tx>
                <c:rich>
                  <a:bodyPr/>
                  <a:lstStyle/>
                  <a:p>
                    <a:fld id="{9EA3A652-9872-4746-92E9-A4AA54AA0197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7-86A6-4B69-86D3-459F9D4BF628}"/>
                </c:ext>
              </c:extLst>
            </c:dLbl>
            <c:dLbl>
              <c:idx val="264"/>
              <c:layout/>
              <c:tx>
                <c:rich>
                  <a:bodyPr/>
                  <a:lstStyle/>
                  <a:p>
                    <a:fld id="{3D24B8AC-0398-47C2-863E-06A835E273F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8-86A6-4B69-86D3-459F9D4BF628}"/>
                </c:ext>
              </c:extLst>
            </c:dLbl>
            <c:dLbl>
              <c:idx val="265"/>
              <c:layout/>
              <c:tx>
                <c:rich>
                  <a:bodyPr/>
                  <a:lstStyle/>
                  <a:p>
                    <a:fld id="{A4A60E60-4F89-43C5-B922-62A4F7FF6D4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9-86A6-4B69-86D3-459F9D4BF628}"/>
                </c:ext>
              </c:extLst>
            </c:dLbl>
            <c:dLbl>
              <c:idx val="266"/>
              <c:layout/>
              <c:tx>
                <c:rich>
                  <a:bodyPr/>
                  <a:lstStyle/>
                  <a:p>
                    <a:fld id="{006833DD-2F69-4655-8E03-ED71EF931F4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A-86A6-4B69-86D3-459F9D4BF628}"/>
                </c:ext>
              </c:extLst>
            </c:dLbl>
            <c:dLbl>
              <c:idx val="267"/>
              <c:layout/>
              <c:tx>
                <c:rich>
                  <a:bodyPr/>
                  <a:lstStyle/>
                  <a:p>
                    <a:fld id="{E8DBE537-E326-4700-8AD4-CBF76F195B3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B-86A6-4B69-86D3-459F9D4BF628}"/>
                </c:ext>
              </c:extLst>
            </c:dLbl>
            <c:dLbl>
              <c:idx val="268"/>
              <c:layout/>
              <c:tx>
                <c:rich>
                  <a:bodyPr/>
                  <a:lstStyle/>
                  <a:p>
                    <a:fld id="{489348F5-459A-41D3-9609-BDE86132272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C-86A6-4B69-86D3-459F9D4BF628}"/>
                </c:ext>
              </c:extLst>
            </c:dLbl>
            <c:dLbl>
              <c:idx val="269"/>
              <c:layout/>
              <c:tx>
                <c:rich>
                  <a:bodyPr/>
                  <a:lstStyle/>
                  <a:p>
                    <a:fld id="{C227E4A7-9A55-440E-AB6E-DED55027C74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D-86A6-4B69-86D3-459F9D4BF628}"/>
                </c:ext>
              </c:extLst>
            </c:dLbl>
            <c:dLbl>
              <c:idx val="270"/>
              <c:layout/>
              <c:tx>
                <c:rich>
                  <a:bodyPr/>
                  <a:lstStyle/>
                  <a:p>
                    <a:fld id="{B18C0F2D-FD82-4948-B467-EF6818D1CD7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E-86A6-4B69-86D3-459F9D4BF628}"/>
                </c:ext>
              </c:extLst>
            </c:dLbl>
            <c:dLbl>
              <c:idx val="271"/>
              <c:layout/>
              <c:tx>
                <c:rich>
                  <a:bodyPr/>
                  <a:lstStyle/>
                  <a:p>
                    <a:fld id="{104F106F-D7D1-4E94-B09D-86A58A0C70C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F-86A6-4B69-86D3-459F9D4BF628}"/>
                </c:ext>
              </c:extLst>
            </c:dLbl>
            <c:dLbl>
              <c:idx val="272"/>
              <c:layout/>
              <c:tx>
                <c:rich>
                  <a:bodyPr/>
                  <a:lstStyle/>
                  <a:p>
                    <a:fld id="{F087A272-D84E-43C4-ACDC-C8A48B18752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0-86A6-4B69-86D3-459F9D4BF628}"/>
                </c:ext>
              </c:extLst>
            </c:dLbl>
            <c:dLbl>
              <c:idx val="273"/>
              <c:layout/>
              <c:tx>
                <c:rich>
                  <a:bodyPr/>
                  <a:lstStyle/>
                  <a:p>
                    <a:fld id="{0E52970E-F2BF-4B15-9AB6-01EF72ED62E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1-86A6-4B69-86D3-459F9D4BF628}"/>
                </c:ext>
              </c:extLst>
            </c:dLbl>
            <c:dLbl>
              <c:idx val="274"/>
              <c:layout/>
              <c:tx>
                <c:rich>
                  <a:bodyPr/>
                  <a:lstStyle/>
                  <a:p>
                    <a:fld id="{4E6B5F51-1F56-42AC-9BAE-4E3D473D6FE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2-86A6-4B69-86D3-459F9D4BF628}"/>
                </c:ext>
              </c:extLst>
            </c:dLbl>
            <c:dLbl>
              <c:idx val="275"/>
              <c:layout/>
              <c:tx>
                <c:rich>
                  <a:bodyPr/>
                  <a:lstStyle/>
                  <a:p>
                    <a:fld id="{8A4B4800-AFCB-4098-BC39-52B61023E9B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3-86A6-4B69-86D3-459F9D4BF628}"/>
                </c:ext>
              </c:extLst>
            </c:dLbl>
            <c:dLbl>
              <c:idx val="276"/>
              <c:layout/>
              <c:tx>
                <c:rich>
                  <a:bodyPr/>
                  <a:lstStyle/>
                  <a:p>
                    <a:fld id="{F431AD67-48B8-469F-9C1E-4B4DAF40533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4-86A6-4B69-86D3-459F9D4BF628}"/>
                </c:ext>
              </c:extLst>
            </c:dLbl>
            <c:dLbl>
              <c:idx val="277"/>
              <c:layout>
                <c:manualLayout>
                  <c:x val="-6.6491688538932628E-2"/>
                  <c:y val="4.9224234901671771E-2"/>
                </c:manualLayout>
              </c:layout>
              <c:tx>
                <c:rich>
                  <a:bodyPr/>
                  <a:lstStyle/>
                  <a:p>
                    <a:fld id="{A47BBA63-609A-4E91-8138-5EBCA01F9B11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5-86A6-4B69-86D3-459F9D4BF628}"/>
                </c:ext>
              </c:extLst>
            </c:dLbl>
            <c:dLbl>
              <c:idx val="278"/>
              <c:layout/>
              <c:tx>
                <c:rich>
                  <a:bodyPr/>
                  <a:lstStyle/>
                  <a:p>
                    <a:fld id="{803A0C37-A7C1-4378-976A-25356FA0B5F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6-86A6-4B69-86D3-459F9D4BF628}"/>
                </c:ext>
              </c:extLst>
            </c:dLbl>
            <c:dLbl>
              <c:idx val="279"/>
              <c:layout/>
              <c:tx>
                <c:rich>
                  <a:bodyPr/>
                  <a:lstStyle/>
                  <a:p>
                    <a:fld id="{6E8852BC-3AF2-4253-B528-914FD99D2F5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7-86A6-4B69-86D3-459F9D4BF628}"/>
                </c:ext>
              </c:extLst>
            </c:dLbl>
            <c:dLbl>
              <c:idx val="280"/>
              <c:layout/>
              <c:tx>
                <c:rich>
                  <a:bodyPr/>
                  <a:lstStyle/>
                  <a:p>
                    <a:fld id="{10D727E9-6C4B-4E2C-8E4D-22017CD12A7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8-86A6-4B69-86D3-459F9D4BF628}"/>
                </c:ext>
              </c:extLst>
            </c:dLbl>
            <c:dLbl>
              <c:idx val="281"/>
              <c:layout/>
              <c:tx>
                <c:rich>
                  <a:bodyPr/>
                  <a:lstStyle/>
                  <a:p>
                    <a:fld id="{3CBFBDEC-D419-4206-8424-BD94FB38AEB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9-86A6-4B69-86D3-459F9D4BF628}"/>
                </c:ext>
              </c:extLst>
            </c:dLbl>
            <c:dLbl>
              <c:idx val="282"/>
              <c:layout/>
              <c:tx>
                <c:rich>
                  <a:bodyPr/>
                  <a:lstStyle/>
                  <a:p>
                    <a:fld id="{A4E4E720-5083-44B4-B1EA-2DF1B6FD100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A-86A6-4B69-86D3-459F9D4BF628}"/>
                </c:ext>
              </c:extLst>
            </c:dLbl>
            <c:dLbl>
              <c:idx val="283"/>
              <c:layout/>
              <c:tx>
                <c:rich>
                  <a:bodyPr/>
                  <a:lstStyle/>
                  <a:p>
                    <a:fld id="{F9D47819-AB58-462F-A801-4FC3AB039D4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B-86A6-4B69-86D3-459F9D4BF628}"/>
                </c:ext>
              </c:extLst>
            </c:dLbl>
            <c:dLbl>
              <c:idx val="284"/>
              <c:layout/>
              <c:tx>
                <c:rich>
                  <a:bodyPr/>
                  <a:lstStyle/>
                  <a:p>
                    <a:fld id="{614AFF07-90A7-4FBF-8B4F-E06E5FFF586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C-86A6-4B69-86D3-459F9D4BF628}"/>
                </c:ext>
              </c:extLst>
            </c:dLbl>
            <c:dLbl>
              <c:idx val="285"/>
              <c:layout/>
              <c:tx>
                <c:rich>
                  <a:bodyPr/>
                  <a:lstStyle/>
                  <a:p>
                    <a:fld id="{DFBAED14-B8D7-42CC-B69E-2B152CDA817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D-86A6-4B69-86D3-459F9D4BF628}"/>
                </c:ext>
              </c:extLst>
            </c:dLbl>
            <c:dLbl>
              <c:idx val="286"/>
              <c:layout/>
              <c:tx>
                <c:rich>
                  <a:bodyPr/>
                  <a:lstStyle/>
                  <a:p>
                    <a:fld id="{CA0402B5-BA35-4ECE-B66C-799B1805D88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E-86A6-4B69-86D3-459F9D4BF628}"/>
                </c:ext>
              </c:extLst>
            </c:dLbl>
            <c:dLbl>
              <c:idx val="287"/>
              <c:layout/>
              <c:tx>
                <c:rich>
                  <a:bodyPr/>
                  <a:lstStyle/>
                  <a:p>
                    <a:fld id="{F0DAA5FA-B4B3-48AF-A02B-489574E02FC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F-86A6-4B69-86D3-459F9D4BF628}"/>
                </c:ext>
              </c:extLst>
            </c:dLbl>
            <c:dLbl>
              <c:idx val="288"/>
              <c:layout/>
              <c:tx>
                <c:rich>
                  <a:bodyPr/>
                  <a:lstStyle/>
                  <a:p>
                    <a:fld id="{F457BB2B-DD87-4AD0-A5A5-800DD23FE3A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20-86A6-4B69-86D3-459F9D4BF628}"/>
                </c:ext>
              </c:extLst>
            </c:dLbl>
            <c:dLbl>
              <c:idx val="289"/>
              <c:layout/>
              <c:tx>
                <c:rich>
                  <a:bodyPr/>
                  <a:lstStyle/>
                  <a:p>
                    <a:fld id="{4E18280F-FEEF-46CB-8C42-39BBAA40E4B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21-86A6-4B69-86D3-459F9D4BF628}"/>
                </c:ext>
              </c:extLst>
            </c:dLbl>
            <c:dLbl>
              <c:idx val="290"/>
              <c:layout/>
              <c:tx>
                <c:rich>
                  <a:bodyPr/>
                  <a:lstStyle/>
                  <a:p>
                    <a:fld id="{BCE432B7-2264-4B05-9F17-31119EAEE56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22-86A6-4B69-86D3-459F9D4BF628}"/>
                </c:ext>
              </c:extLst>
            </c:dLbl>
            <c:dLbl>
              <c:idx val="291"/>
              <c:layout/>
              <c:tx>
                <c:rich>
                  <a:bodyPr/>
                  <a:lstStyle/>
                  <a:p>
                    <a:fld id="{2B8B0F18-C0C3-463E-8637-F42DB8B426C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23-86A6-4B69-86D3-459F9D4BF628}"/>
                </c:ext>
              </c:extLst>
            </c:dLbl>
            <c:dLbl>
              <c:idx val="292"/>
              <c:layout/>
              <c:tx>
                <c:rich>
                  <a:bodyPr/>
                  <a:lstStyle/>
                  <a:p>
                    <a:fld id="{0DCF6F03-F173-4A5C-B514-9DD623E3E56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24-86A6-4B69-86D3-459F9D4BF628}"/>
                </c:ext>
              </c:extLst>
            </c:dLbl>
            <c:dLbl>
              <c:idx val="293"/>
              <c:layout/>
              <c:tx>
                <c:rich>
                  <a:bodyPr/>
                  <a:lstStyle/>
                  <a:p>
                    <a:fld id="{E1BF1D2D-2696-47AB-8940-F2178313067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25-86A6-4B69-86D3-459F9D4BF628}"/>
                </c:ext>
              </c:extLst>
            </c:dLbl>
            <c:dLbl>
              <c:idx val="294"/>
              <c:layout/>
              <c:tx>
                <c:rich>
                  <a:bodyPr/>
                  <a:lstStyle/>
                  <a:p>
                    <a:fld id="{DE4D17B0-634A-4FEC-B6D7-BB93AD47B5C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6-86A6-4B69-86D3-459F9D4BF628}"/>
                </c:ext>
              </c:extLst>
            </c:dLbl>
            <c:dLbl>
              <c:idx val="295"/>
              <c:layout/>
              <c:tx>
                <c:rich>
                  <a:bodyPr/>
                  <a:lstStyle/>
                  <a:p>
                    <a:fld id="{9D38FA36-9369-43C4-8825-0FD69723BFC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27-86A6-4B69-86D3-459F9D4BF628}"/>
                </c:ext>
              </c:extLst>
            </c:dLbl>
            <c:dLbl>
              <c:idx val="296"/>
              <c:layout/>
              <c:tx>
                <c:rich>
                  <a:bodyPr/>
                  <a:lstStyle/>
                  <a:p>
                    <a:fld id="{FC6426A9-2CE3-4FA0-AEE4-93A7759915C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28-86A6-4B69-86D3-459F9D4BF628}"/>
                </c:ext>
              </c:extLst>
            </c:dLbl>
            <c:dLbl>
              <c:idx val="297"/>
              <c:layout/>
              <c:tx>
                <c:rich>
                  <a:bodyPr/>
                  <a:lstStyle/>
                  <a:p>
                    <a:fld id="{049BED2B-9389-41E8-BC6B-0A014445F52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29-86A6-4B69-86D3-459F9D4BF628}"/>
                </c:ext>
              </c:extLst>
            </c:dLbl>
            <c:dLbl>
              <c:idx val="298"/>
              <c:layout/>
              <c:tx>
                <c:rich>
                  <a:bodyPr/>
                  <a:lstStyle/>
                  <a:p>
                    <a:fld id="{4CE48B5A-07F7-4CC9-9A44-0D76302C8D2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2A-86A6-4B69-86D3-459F9D4BF628}"/>
                </c:ext>
              </c:extLst>
            </c:dLbl>
            <c:dLbl>
              <c:idx val="299"/>
              <c:layout/>
              <c:tx>
                <c:rich>
                  <a:bodyPr/>
                  <a:lstStyle/>
                  <a:p>
                    <a:fld id="{6211340F-CA6C-4F17-A043-955FB59E288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2B-86A6-4B69-86D3-459F9D4BF628}"/>
                </c:ext>
              </c:extLst>
            </c:dLbl>
            <c:dLbl>
              <c:idx val="300"/>
              <c:layout/>
              <c:tx>
                <c:rich>
                  <a:bodyPr/>
                  <a:lstStyle/>
                  <a:p>
                    <a:fld id="{142989E9-7593-47B7-AC73-583B8A67467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2C-86A6-4B69-86D3-459F9D4BF628}"/>
                </c:ext>
              </c:extLst>
            </c:dLbl>
            <c:dLbl>
              <c:idx val="301"/>
              <c:layout/>
              <c:tx>
                <c:rich>
                  <a:bodyPr/>
                  <a:lstStyle/>
                  <a:p>
                    <a:fld id="{750ADAB0-46F9-4B5E-BB49-82A2D4496E4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2D-86A6-4B69-86D3-459F9D4BF628}"/>
                </c:ext>
              </c:extLst>
            </c:dLbl>
            <c:dLbl>
              <c:idx val="302"/>
              <c:layout/>
              <c:tx>
                <c:rich>
                  <a:bodyPr/>
                  <a:lstStyle/>
                  <a:p>
                    <a:fld id="{55D25299-9E5C-4F9B-B7BD-43F9AFF80B1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2E-86A6-4B69-86D3-459F9D4BF628}"/>
                </c:ext>
              </c:extLst>
            </c:dLbl>
            <c:dLbl>
              <c:idx val="303"/>
              <c:layout/>
              <c:tx>
                <c:rich>
                  <a:bodyPr/>
                  <a:lstStyle/>
                  <a:p>
                    <a:fld id="{76E14928-9C6B-44DE-BF94-06E9C75BA50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2F-86A6-4B69-86D3-459F9D4BF628}"/>
                </c:ext>
              </c:extLst>
            </c:dLbl>
            <c:dLbl>
              <c:idx val="304"/>
              <c:layout>
                <c:manualLayout>
                  <c:x val="-2.4616491761083763E-2"/>
                  <c:y val="4.9297932586012866E-2"/>
                </c:manualLayout>
              </c:layout>
              <c:tx>
                <c:rich>
                  <a:bodyPr/>
                  <a:lstStyle/>
                  <a:p>
                    <a:fld id="{457B4C8A-E816-41F0-B596-7D29E2AE6319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30-86A6-4B69-86D3-459F9D4BF6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Sheet1!$A$2:$A$306</c:f>
              <c:numCache>
                <c:formatCode>m/d/yyyy</c:formatCode>
                <c:ptCount val="305"/>
                <c:pt idx="0">
                  <c:v>43890</c:v>
                </c:pt>
                <c:pt idx="1">
                  <c:v>43899</c:v>
                </c:pt>
                <c:pt idx="2">
                  <c:v>43906</c:v>
                </c:pt>
                <c:pt idx="3">
                  <c:v>43913</c:v>
                </c:pt>
                <c:pt idx="4">
                  <c:v>43920</c:v>
                </c:pt>
                <c:pt idx="5">
                  <c:v>43921</c:v>
                </c:pt>
                <c:pt idx="6">
                  <c:v>43922</c:v>
                </c:pt>
                <c:pt idx="7">
                  <c:v>43923</c:v>
                </c:pt>
                <c:pt idx="8">
                  <c:v>43924</c:v>
                </c:pt>
                <c:pt idx="9">
                  <c:v>43927</c:v>
                </c:pt>
                <c:pt idx="10">
                  <c:v>43928</c:v>
                </c:pt>
                <c:pt idx="11">
                  <c:v>43929</c:v>
                </c:pt>
                <c:pt idx="12">
                  <c:v>43930</c:v>
                </c:pt>
                <c:pt idx="13">
                  <c:v>43935</c:v>
                </c:pt>
                <c:pt idx="14">
                  <c:v>43936</c:v>
                </c:pt>
                <c:pt idx="15">
                  <c:v>43937</c:v>
                </c:pt>
                <c:pt idx="16">
                  <c:v>43938</c:v>
                </c:pt>
                <c:pt idx="17">
                  <c:v>43941</c:v>
                </c:pt>
                <c:pt idx="18">
                  <c:v>43942</c:v>
                </c:pt>
                <c:pt idx="19">
                  <c:v>43943</c:v>
                </c:pt>
                <c:pt idx="20">
                  <c:v>43944</c:v>
                </c:pt>
                <c:pt idx="21">
                  <c:v>43945</c:v>
                </c:pt>
                <c:pt idx="22">
                  <c:v>43948</c:v>
                </c:pt>
                <c:pt idx="23">
                  <c:v>43949</c:v>
                </c:pt>
                <c:pt idx="24">
                  <c:v>43950</c:v>
                </c:pt>
                <c:pt idx="25">
                  <c:v>43951</c:v>
                </c:pt>
                <c:pt idx="26">
                  <c:v>43956</c:v>
                </c:pt>
                <c:pt idx="27">
                  <c:v>43957</c:v>
                </c:pt>
                <c:pt idx="28">
                  <c:v>43958</c:v>
                </c:pt>
                <c:pt idx="29">
                  <c:v>43959</c:v>
                </c:pt>
                <c:pt idx="30">
                  <c:v>43962</c:v>
                </c:pt>
                <c:pt idx="31">
                  <c:v>43963</c:v>
                </c:pt>
                <c:pt idx="32">
                  <c:v>43964</c:v>
                </c:pt>
                <c:pt idx="33">
                  <c:v>43965</c:v>
                </c:pt>
                <c:pt idx="34">
                  <c:v>43966</c:v>
                </c:pt>
                <c:pt idx="35">
                  <c:v>43969</c:v>
                </c:pt>
                <c:pt idx="36">
                  <c:v>43970</c:v>
                </c:pt>
                <c:pt idx="37">
                  <c:v>43971</c:v>
                </c:pt>
                <c:pt idx="38">
                  <c:v>43973</c:v>
                </c:pt>
                <c:pt idx="39">
                  <c:v>43976</c:v>
                </c:pt>
                <c:pt idx="40">
                  <c:v>43977</c:v>
                </c:pt>
                <c:pt idx="41">
                  <c:v>43978</c:v>
                </c:pt>
                <c:pt idx="42">
                  <c:v>43979</c:v>
                </c:pt>
                <c:pt idx="43">
                  <c:v>43980</c:v>
                </c:pt>
                <c:pt idx="44">
                  <c:v>43983</c:v>
                </c:pt>
                <c:pt idx="45">
                  <c:v>43986</c:v>
                </c:pt>
                <c:pt idx="46">
                  <c:v>43990</c:v>
                </c:pt>
                <c:pt idx="47">
                  <c:v>43994</c:v>
                </c:pt>
                <c:pt idx="48">
                  <c:v>43997</c:v>
                </c:pt>
                <c:pt idx="49">
                  <c:v>44001</c:v>
                </c:pt>
                <c:pt idx="50">
                  <c:v>44007</c:v>
                </c:pt>
                <c:pt idx="51">
                  <c:v>44011</c:v>
                </c:pt>
                <c:pt idx="52">
                  <c:v>44013</c:v>
                </c:pt>
                <c:pt idx="53">
                  <c:v>44018</c:v>
                </c:pt>
                <c:pt idx="54">
                  <c:v>44021</c:v>
                </c:pt>
                <c:pt idx="55">
                  <c:v>44025</c:v>
                </c:pt>
                <c:pt idx="56">
                  <c:v>44028</c:v>
                </c:pt>
                <c:pt idx="57">
                  <c:v>44032</c:v>
                </c:pt>
                <c:pt idx="58">
                  <c:v>44035</c:v>
                </c:pt>
                <c:pt idx="59">
                  <c:v>44039</c:v>
                </c:pt>
                <c:pt idx="60">
                  <c:v>44042</c:v>
                </c:pt>
                <c:pt idx="61">
                  <c:v>44046</c:v>
                </c:pt>
                <c:pt idx="62">
                  <c:v>44049</c:v>
                </c:pt>
                <c:pt idx="63">
                  <c:v>44053</c:v>
                </c:pt>
                <c:pt idx="64">
                  <c:v>44056</c:v>
                </c:pt>
                <c:pt idx="65">
                  <c:v>44060</c:v>
                </c:pt>
                <c:pt idx="66">
                  <c:v>44063</c:v>
                </c:pt>
                <c:pt idx="67">
                  <c:v>44067</c:v>
                </c:pt>
                <c:pt idx="68">
                  <c:v>44070</c:v>
                </c:pt>
                <c:pt idx="69">
                  <c:v>44074</c:v>
                </c:pt>
                <c:pt idx="70">
                  <c:v>44077</c:v>
                </c:pt>
                <c:pt idx="71">
                  <c:v>44081</c:v>
                </c:pt>
                <c:pt idx="72">
                  <c:v>44083</c:v>
                </c:pt>
                <c:pt idx="73">
                  <c:v>44088</c:v>
                </c:pt>
                <c:pt idx="74">
                  <c:v>44090</c:v>
                </c:pt>
                <c:pt idx="75">
                  <c:v>44095</c:v>
                </c:pt>
                <c:pt idx="76">
                  <c:v>44105</c:v>
                </c:pt>
                <c:pt idx="77">
                  <c:v>44109</c:v>
                </c:pt>
                <c:pt idx="78">
                  <c:v>44112</c:v>
                </c:pt>
                <c:pt idx="79">
                  <c:v>44116</c:v>
                </c:pt>
                <c:pt idx="80">
                  <c:v>44119</c:v>
                </c:pt>
                <c:pt idx="81">
                  <c:v>44123</c:v>
                </c:pt>
                <c:pt idx="82">
                  <c:v>44126</c:v>
                </c:pt>
                <c:pt idx="83">
                  <c:v>44130</c:v>
                </c:pt>
                <c:pt idx="84">
                  <c:v>44133</c:v>
                </c:pt>
                <c:pt idx="85">
                  <c:v>44137</c:v>
                </c:pt>
                <c:pt idx="86">
                  <c:v>44140</c:v>
                </c:pt>
                <c:pt idx="87">
                  <c:v>44144</c:v>
                </c:pt>
                <c:pt idx="88">
                  <c:v>44146</c:v>
                </c:pt>
                <c:pt idx="89">
                  <c:v>44148</c:v>
                </c:pt>
                <c:pt idx="90">
                  <c:v>44151</c:v>
                </c:pt>
                <c:pt idx="91">
                  <c:v>44155</c:v>
                </c:pt>
                <c:pt idx="92">
                  <c:v>44158</c:v>
                </c:pt>
                <c:pt idx="93">
                  <c:v>44160</c:v>
                </c:pt>
                <c:pt idx="94">
                  <c:v>44165</c:v>
                </c:pt>
                <c:pt idx="95">
                  <c:v>44167</c:v>
                </c:pt>
                <c:pt idx="96">
                  <c:v>44169</c:v>
                </c:pt>
                <c:pt idx="97">
                  <c:v>44172</c:v>
                </c:pt>
                <c:pt idx="98">
                  <c:v>44174</c:v>
                </c:pt>
                <c:pt idx="99">
                  <c:v>44176</c:v>
                </c:pt>
                <c:pt idx="100">
                  <c:v>44179</c:v>
                </c:pt>
                <c:pt idx="101">
                  <c:v>44181</c:v>
                </c:pt>
                <c:pt idx="102">
                  <c:v>44183</c:v>
                </c:pt>
                <c:pt idx="103">
                  <c:v>44186</c:v>
                </c:pt>
                <c:pt idx="104">
                  <c:v>44188</c:v>
                </c:pt>
                <c:pt idx="105">
                  <c:v>44193</c:v>
                </c:pt>
                <c:pt idx="106">
                  <c:v>44195</c:v>
                </c:pt>
                <c:pt idx="107">
                  <c:v>44200</c:v>
                </c:pt>
                <c:pt idx="108">
                  <c:v>44202</c:v>
                </c:pt>
                <c:pt idx="109">
                  <c:v>44204</c:v>
                </c:pt>
                <c:pt idx="110">
                  <c:v>44207</c:v>
                </c:pt>
                <c:pt idx="111">
                  <c:v>44209</c:v>
                </c:pt>
                <c:pt idx="112">
                  <c:v>44211</c:v>
                </c:pt>
                <c:pt idx="113">
                  <c:v>44214</c:v>
                </c:pt>
                <c:pt idx="114">
                  <c:v>44216</c:v>
                </c:pt>
                <c:pt idx="115">
                  <c:v>44218</c:v>
                </c:pt>
                <c:pt idx="116">
                  <c:v>44221</c:v>
                </c:pt>
                <c:pt idx="117">
                  <c:v>44223</c:v>
                </c:pt>
                <c:pt idx="118">
                  <c:v>44225</c:v>
                </c:pt>
                <c:pt idx="119">
                  <c:v>44228</c:v>
                </c:pt>
                <c:pt idx="120">
                  <c:v>44230</c:v>
                </c:pt>
                <c:pt idx="121">
                  <c:v>44232</c:v>
                </c:pt>
                <c:pt idx="122">
                  <c:v>44235</c:v>
                </c:pt>
                <c:pt idx="123">
                  <c:v>44237</c:v>
                </c:pt>
                <c:pt idx="124">
                  <c:v>44239</c:v>
                </c:pt>
                <c:pt idx="125">
                  <c:v>44242</c:v>
                </c:pt>
                <c:pt idx="126">
                  <c:v>44244</c:v>
                </c:pt>
                <c:pt idx="127">
                  <c:v>44246</c:v>
                </c:pt>
                <c:pt idx="128">
                  <c:v>44249</c:v>
                </c:pt>
                <c:pt idx="129">
                  <c:v>44251</c:v>
                </c:pt>
                <c:pt idx="130">
                  <c:v>44253</c:v>
                </c:pt>
                <c:pt idx="131">
                  <c:v>44256</c:v>
                </c:pt>
                <c:pt idx="132">
                  <c:v>44260</c:v>
                </c:pt>
                <c:pt idx="133">
                  <c:v>44265</c:v>
                </c:pt>
                <c:pt idx="134">
                  <c:v>44267</c:v>
                </c:pt>
                <c:pt idx="135">
                  <c:v>44270</c:v>
                </c:pt>
                <c:pt idx="136">
                  <c:v>44274</c:v>
                </c:pt>
                <c:pt idx="137">
                  <c:v>44277</c:v>
                </c:pt>
                <c:pt idx="138">
                  <c:v>44279</c:v>
                </c:pt>
                <c:pt idx="139">
                  <c:v>44281</c:v>
                </c:pt>
                <c:pt idx="140">
                  <c:v>44284</c:v>
                </c:pt>
                <c:pt idx="141">
                  <c:v>44286</c:v>
                </c:pt>
                <c:pt idx="142">
                  <c:v>44287</c:v>
                </c:pt>
                <c:pt idx="143">
                  <c:v>44292</c:v>
                </c:pt>
                <c:pt idx="144">
                  <c:v>44298</c:v>
                </c:pt>
                <c:pt idx="145">
                  <c:v>44305</c:v>
                </c:pt>
                <c:pt idx="146">
                  <c:v>44312</c:v>
                </c:pt>
                <c:pt idx="147">
                  <c:v>44321</c:v>
                </c:pt>
                <c:pt idx="148">
                  <c:v>44326</c:v>
                </c:pt>
                <c:pt idx="149">
                  <c:v>44333</c:v>
                </c:pt>
                <c:pt idx="150">
                  <c:v>44340</c:v>
                </c:pt>
                <c:pt idx="151">
                  <c:v>44347</c:v>
                </c:pt>
                <c:pt idx="152">
                  <c:v>44354</c:v>
                </c:pt>
                <c:pt idx="153">
                  <c:v>44361</c:v>
                </c:pt>
                <c:pt idx="154">
                  <c:v>44368</c:v>
                </c:pt>
                <c:pt idx="155">
                  <c:v>44375</c:v>
                </c:pt>
                <c:pt idx="156">
                  <c:v>44382</c:v>
                </c:pt>
                <c:pt idx="157">
                  <c:v>44389</c:v>
                </c:pt>
                <c:pt idx="158">
                  <c:v>44396</c:v>
                </c:pt>
                <c:pt idx="159">
                  <c:v>44403</c:v>
                </c:pt>
                <c:pt idx="160">
                  <c:v>44410</c:v>
                </c:pt>
                <c:pt idx="161">
                  <c:v>44417</c:v>
                </c:pt>
                <c:pt idx="162">
                  <c:v>44424</c:v>
                </c:pt>
                <c:pt idx="163">
                  <c:v>44431</c:v>
                </c:pt>
                <c:pt idx="164">
                  <c:v>44438</c:v>
                </c:pt>
                <c:pt idx="165">
                  <c:v>44445</c:v>
                </c:pt>
                <c:pt idx="166">
                  <c:v>44452</c:v>
                </c:pt>
                <c:pt idx="167">
                  <c:v>44459</c:v>
                </c:pt>
                <c:pt idx="168">
                  <c:v>44466</c:v>
                </c:pt>
                <c:pt idx="169">
                  <c:v>44473</c:v>
                </c:pt>
                <c:pt idx="170">
                  <c:v>44480</c:v>
                </c:pt>
                <c:pt idx="171">
                  <c:v>44487</c:v>
                </c:pt>
                <c:pt idx="172">
                  <c:v>44494</c:v>
                </c:pt>
                <c:pt idx="173">
                  <c:v>44501</c:v>
                </c:pt>
                <c:pt idx="174">
                  <c:v>44508</c:v>
                </c:pt>
                <c:pt idx="175">
                  <c:v>44515</c:v>
                </c:pt>
                <c:pt idx="176">
                  <c:v>44522</c:v>
                </c:pt>
                <c:pt idx="177">
                  <c:v>44529</c:v>
                </c:pt>
                <c:pt idx="178">
                  <c:v>44536</c:v>
                </c:pt>
                <c:pt idx="179">
                  <c:v>44543</c:v>
                </c:pt>
                <c:pt idx="180">
                  <c:v>44550</c:v>
                </c:pt>
                <c:pt idx="181">
                  <c:v>44557</c:v>
                </c:pt>
                <c:pt idx="182">
                  <c:v>44564</c:v>
                </c:pt>
                <c:pt idx="183">
                  <c:v>44571</c:v>
                </c:pt>
                <c:pt idx="184">
                  <c:v>44578</c:v>
                </c:pt>
                <c:pt idx="185">
                  <c:v>44585</c:v>
                </c:pt>
                <c:pt idx="186">
                  <c:v>44592</c:v>
                </c:pt>
                <c:pt idx="187">
                  <c:v>44599</c:v>
                </c:pt>
                <c:pt idx="188">
                  <c:v>44606</c:v>
                </c:pt>
                <c:pt idx="189">
                  <c:v>44613</c:v>
                </c:pt>
                <c:pt idx="190">
                  <c:v>44620</c:v>
                </c:pt>
                <c:pt idx="191">
                  <c:v>44627</c:v>
                </c:pt>
                <c:pt idx="192">
                  <c:v>44634</c:v>
                </c:pt>
                <c:pt idx="193">
                  <c:v>44641</c:v>
                </c:pt>
                <c:pt idx="194">
                  <c:v>44648</c:v>
                </c:pt>
                <c:pt idx="195">
                  <c:v>44655</c:v>
                </c:pt>
                <c:pt idx="196">
                  <c:v>44662</c:v>
                </c:pt>
                <c:pt idx="197">
                  <c:v>44670</c:v>
                </c:pt>
                <c:pt idx="198">
                  <c:v>44676</c:v>
                </c:pt>
                <c:pt idx="199">
                  <c:v>44683</c:v>
                </c:pt>
                <c:pt idx="200">
                  <c:v>44690</c:v>
                </c:pt>
                <c:pt idx="201">
                  <c:v>44697</c:v>
                </c:pt>
                <c:pt idx="202">
                  <c:v>44704</c:v>
                </c:pt>
                <c:pt idx="203">
                  <c:v>44711</c:v>
                </c:pt>
                <c:pt idx="204">
                  <c:v>44718</c:v>
                </c:pt>
                <c:pt idx="205">
                  <c:v>44725</c:v>
                </c:pt>
                <c:pt idx="206">
                  <c:v>44732</c:v>
                </c:pt>
                <c:pt idx="207">
                  <c:v>44739</c:v>
                </c:pt>
                <c:pt idx="208">
                  <c:v>44746</c:v>
                </c:pt>
                <c:pt idx="209">
                  <c:v>44753</c:v>
                </c:pt>
                <c:pt idx="210">
                  <c:v>44760</c:v>
                </c:pt>
                <c:pt idx="211">
                  <c:v>44767</c:v>
                </c:pt>
                <c:pt idx="212">
                  <c:v>44774</c:v>
                </c:pt>
                <c:pt idx="213">
                  <c:v>44781</c:v>
                </c:pt>
                <c:pt idx="214">
                  <c:v>44788</c:v>
                </c:pt>
                <c:pt idx="215">
                  <c:v>44795</c:v>
                </c:pt>
                <c:pt idx="216">
                  <c:v>44802</c:v>
                </c:pt>
                <c:pt idx="217">
                  <c:v>44809</c:v>
                </c:pt>
                <c:pt idx="218">
                  <c:v>44816</c:v>
                </c:pt>
                <c:pt idx="219">
                  <c:v>44823</c:v>
                </c:pt>
                <c:pt idx="220">
                  <c:v>44830</c:v>
                </c:pt>
                <c:pt idx="221">
                  <c:v>44837</c:v>
                </c:pt>
                <c:pt idx="222">
                  <c:v>44844</c:v>
                </c:pt>
                <c:pt idx="223">
                  <c:v>44851</c:v>
                </c:pt>
                <c:pt idx="224">
                  <c:v>44858</c:v>
                </c:pt>
                <c:pt idx="225">
                  <c:v>44865</c:v>
                </c:pt>
                <c:pt idx="226">
                  <c:v>44872</c:v>
                </c:pt>
                <c:pt idx="227">
                  <c:v>44879</c:v>
                </c:pt>
                <c:pt idx="228">
                  <c:v>44886</c:v>
                </c:pt>
                <c:pt idx="229">
                  <c:v>44893</c:v>
                </c:pt>
                <c:pt idx="230">
                  <c:v>44900</c:v>
                </c:pt>
                <c:pt idx="231">
                  <c:v>44907</c:v>
                </c:pt>
                <c:pt idx="232">
                  <c:v>44914</c:v>
                </c:pt>
                <c:pt idx="233">
                  <c:v>44922</c:v>
                </c:pt>
                <c:pt idx="234">
                  <c:v>44928</c:v>
                </c:pt>
                <c:pt idx="235">
                  <c:v>44935</c:v>
                </c:pt>
                <c:pt idx="236">
                  <c:v>44942</c:v>
                </c:pt>
                <c:pt idx="237">
                  <c:v>44949</c:v>
                </c:pt>
                <c:pt idx="238">
                  <c:v>44956</c:v>
                </c:pt>
                <c:pt idx="239">
                  <c:v>44963</c:v>
                </c:pt>
                <c:pt idx="240">
                  <c:v>44970</c:v>
                </c:pt>
                <c:pt idx="241">
                  <c:v>44977</c:v>
                </c:pt>
                <c:pt idx="242">
                  <c:v>44984</c:v>
                </c:pt>
                <c:pt idx="243">
                  <c:v>44991</c:v>
                </c:pt>
                <c:pt idx="244">
                  <c:v>44998</c:v>
                </c:pt>
                <c:pt idx="245">
                  <c:v>45005</c:v>
                </c:pt>
                <c:pt idx="246">
                  <c:v>45012</c:v>
                </c:pt>
                <c:pt idx="247">
                  <c:v>45019</c:v>
                </c:pt>
                <c:pt idx="248">
                  <c:v>45027</c:v>
                </c:pt>
                <c:pt idx="249">
                  <c:v>45033</c:v>
                </c:pt>
                <c:pt idx="250">
                  <c:v>45040</c:v>
                </c:pt>
                <c:pt idx="251">
                  <c:v>45048</c:v>
                </c:pt>
                <c:pt idx="252">
                  <c:v>45054</c:v>
                </c:pt>
                <c:pt idx="253">
                  <c:v>45061</c:v>
                </c:pt>
                <c:pt idx="254">
                  <c:v>45068</c:v>
                </c:pt>
                <c:pt idx="255">
                  <c:v>45076</c:v>
                </c:pt>
                <c:pt idx="256">
                  <c:v>45082</c:v>
                </c:pt>
                <c:pt idx="257">
                  <c:v>45089</c:v>
                </c:pt>
                <c:pt idx="258">
                  <c:v>45096</c:v>
                </c:pt>
                <c:pt idx="259">
                  <c:v>45103</c:v>
                </c:pt>
                <c:pt idx="260">
                  <c:v>45110</c:v>
                </c:pt>
                <c:pt idx="261">
                  <c:v>45118</c:v>
                </c:pt>
                <c:pt idx="262">
                  <c:v>45124</c:v>
                </c:pt>
                <c:pt idx="263">
                  <c:v>45131</c:v>
                </c:pt>
                <c:pt idx="264">
                  <c:v>45138</c:v>
                </c:pt>
                <c:pt idx="265">
                  <c:v>45145</c:v>
                </c:pt>
                <c:pt idx="266">
                  <c:v>45152</c:v>
                </c:pt>
                <c:pt idx="267">
                  <c:v>45159</c:v>
                </c:pt>
                <c:pt idx="268">
                  <c:v>45166</c:v>
                </c:pt>
                <c:pt idx="269">
                  <c:v>45173</c:v>
                </c:pt>
                <c:pt idx="270">
                  <c:v>45180</c:v>
                </c:pt>
                <c:pt idx="271">
                  <c:v>45187</c:v>
                </c:pt>
                <c:pt idx="272">
                  <c:v>45194</c:v>
                </c:pt>
                <c:pt idx="273">
                  <c:v>45201</c:v>
                </c:pt>
                <c:pt idx="274">
                  <c:v>45208</c:v>
                </c:pt>
                <c:pt idx="275">
                  <c:v>45215</c:v>
                </c:pt>
                <c:pt idx="276">
                  <c:v>45222</c:v>
                </c:pt>
                <c:pt idx="277">
                  <c:v>45229</c:v>
                </c:pt>
                <c:pt idx="278">
                  <c:v>45236</c:v>
                </c:pt>
                <c:pt idx="279">
                  <c:v>45243</c:v>
                </c:pt>
                <c:pt idx="280">
                  <c:v>45251</c:v>
                </c:pt>
                <c:pt idx="281">
                  <c:v>45257</c:v>
                </c:pt>
                <c:pt idx="282">
                  <c:v>45264</c:v>
                </c:pt>
                <c:pt idx="283">
                  <c:v>45271</c:v>
                </c:pt>
                <c:pt idx="284">
                  <c:v>45278</c:v>
                </c:pt>
                <c:pt idx="285">
                  <c:v>45287</c:v>
                </c:pt>
                <c:pt idx="286">
                  <c:v>45293</c:v>
                </c:pt>
                <c:pt idx="287">
                  <c:v>45299</c:v>
                </c:pt>
                <c:pt idx="288">
                  <c:v>45306</c:v>
                </c:pt>
                <c:pt idx="289">
                  <c:v>45313</c:v>
                </c:pt>
                <c:pt idx="290">
                  <c:v>45320</c:v>
                </c:pt>
                <c:pt idx="291">
                  <c:v>45327</c:v>
                </c:pt>
                <c:pt idx="292">
                  <c:v>45334</c:v>
                </c:pt>
                <c:pt idx="293">
                  <c:v>45341</c:v>
                </c:pt>
                <c:pt idx="294">
                  <c:v>45348</c:v>
                </c:pt>
                <c:pt idx="295">
                  <c:v>45355</c:v>
                </c:pt>
                <c:pt idx="296">
                  <c:v>45362</c:v>
                </c:pt>
                <c:pt idx="297">
                  <c:v>45369</c:v>
                </c:pt>
                <c:pt idx="298">
                  <c:v>45376</c:v>
                </c:pt>
                <c:pt idx="299">
                  <c:v>45384</c:v>
                </c:pt>
                <c:pt idx="300">
                  <c:v>45390</c:v>
                </c:pt>
                <c:pt idx="301">
                  <c:v>45397</c:v>
                </c:pt>
                <c:pt idx="302">
                  <c:v>45404</c:v>
                </c:pt>
                <c:pt idx="303">
                  <c:v>45411</c:v>
                </c:pt>
                <c:pt idx="304">
                  <c:v>45419</c:v>
                </c:pt>
              </c:numCache>
            </c:numRef>
          </c:cat>
          <c:val>
            <c:numRef>
              <c:f>Sheet1!$B$2:$B$306</c:f>
              <c:numCache>
                <c:formatCode>General</c:formatCode>
                <c:ptCount val="305"/>
                <c:pt idx="0">
                  <c:v>58.247</c:v>
                </c:pt>
                <c:pt idx="1">
                  <c:v>58.158000000000001</c:v>
                </c:pt>
                <c:pt idx="2">
                  <c:v>58.057000000000002</c:v>
                </c:pt>
                <c:pt idx="3">
                  <c:v>59.103999999999999</c:v>
                </c:pt>
                <c:pt idx="4">
                  <c:v>61.15</c:v>
                </c:pt>
                <c:pt idx="5">
                  <c:v>61.527000000000001</c:v>
                </c:pt>
                <c:pt idx="6">
                  <c:v>61.927</c:v>
                </c:pt>
                <c:pt idx="7">
                  <c:v>62.572000000000003</c:v>
                </c:pt>
                <c:pt idx="8">
                  <c:v>63.319000000000003</c:v>
                </c:pt>
                <c:pt idx="9">
                  <c:v>64.171000000000006</c:v>
                </c:pt>
                <c:pt idx="10">
                  <c:v>65.195999999999998</c:v>
                </c:pt>
                <c:pt idx="11">
                  <c:v>65.941999999999993</c:v>
                </c:pt>
                <c:pt idx="12">
                  <c:v>66.516000000000005</c:v>
                </c:pt>
                <c:pt idx="13">
                  <c:v>67.037000000000006</c:v>
                </c:pt>
                <c:pt idx="14">
                  <c:v>67.881</c:v>
                </c:pt>
                <c:pt idx="15">
                  <c:v>68.263999999999996</c:v>
                </c:pt>
                <c:pt idx="16">
                  <c:v>68.863</c:v>
                </c:pt>
                <c:pt idx="17">
                  <c:v>69.468999999999994</c:v>
                </c:pt>
                <c:pt idx="18">
                  <c:v>70.052999999999997</c:v>
                </c:pt>
                <c:pt idx="19">
                  <c:v>70.507999999999996</c:v>
                </c:pt>
                <c:pt idx="20">
                  <c:v>70.971999999999994</c:v>
                </c:pt>
                <c:pt idx="21">
                  <c:v>71.346000000000004</c:v>
                </c:pt>
                <c:pt idx="22">
                  <c:v>71.67</c:v>
                </c:pt>
                <c:pt idx="23">
                  <c:v>72.126999999999995</c:v>
                </c:pt>
                <c:pt idx="24">
                  <c:v>72.388999999999996</c:v>
                </c:pt>
                <c:pt idx="25">
                  <c:v>72.680999999999997</c:v>
                </c:pt>
                <c:pt idx="26">
                  <c:v>72.918999999999997</c:v>
                </c:pt>
                <c:pt idx="27">
                  <c:v>73.561999999999998</c:v>
                </c:pt>
                <c:pt idx="28">
                  <c:v>74.126999999999995</c:v>
                </c:pt>
                <c:pt idx="29">
                  <c:v>74.492999999999995</c:v>
                </c:pt>
                <c:pt idx="30">
                  <c:v>74.697000000000003</c:v>
                </c:pt>
                <c:pt idx="31">
                  <c:v>74.959000000000003</c:v>
                </c:pt>
                <c:pt idx="32">
                  <c:v>75.149000000000001</c:v>
                </c:pt>
                <c:pt idx="33">
                  <c:v>75.382999999999996</c:v>
                </c:pt>
                <c:pt idx="34">
                  <c:v>75.522999999999996</c:v>
                </c:pt>
                <c:pt idx="35">
                  <c:v>75.69</c:v>
                </c:pt>
                <c:pt idx="36">
                  <c:v>75.787000000000006</c:v>
                </c:pt>
                <c:pt idx="37">
                  <c:v>75.843000000000004</c:v>
                </c:pt>
                <c:pt idx="38">
                  <c:v>76.057000000000002</c:v>
                </c:pt>
                <c:pt idx="39">
                  <c:v>76.134</c:v>
                </c:pt>
                <c:pt idx="40">
                  <c:v>76.144000000000005</c:v>
                </c:pt>
                <c:pt idx="41">
                  <c:v>76.224000000000004</c:v>
                </c:pt>
                <c:pt idx="42">
                  <c:v>76.290999999999997</c:v>
                </c:pt>
                <c:pt idx="43">
                  <c:v>76.382999999999996</c:v>
                </c:pt>
                <c:pt idx="44">
                  <c:v>76.441000000000003</c:v>
                </c:pt>
                <c:pt idx="45">
                  <c:v>77.120999999999995</c:v>
                </c:pt>
                <c:pt idx="46">
                  <c:v>77.337000000000003</c:v>
                </c:pt>
                <c:pt idx="47">
                  <c:v>77.924999999999997</c:v>
                </c:pt>
                <c:pt idx="48">
                  <c:v>78.063000000000002</c:v>
                </c:pt>
                <c:pt idx="49">
                  <c:v>78.206000000000003</c:v>
                </c:pt>
                <c:pt idx="50">
                  <c:v>78.268000000000001</c:v>
                </c:pt>
                <c:pt idx="51" formatCode="0.000">
                  <c:v>78.23</c:v>
                </c:pt>
                <c:pt idx="52" formatCode="0.000">
                  <c:v>78.266000000000005</c:v>
                </c:pt>
                <c:pt idx="53" formatCode="0.000">
                  <c:v>78.611000000000004</c:v>
                </c:pt>
                <c:pt idx="54" formatCode="0.000">
                  <c:v>78.873999999999995</c:v>
                </c:pt>
                <c:pt idx="55" formatCode="0.000">
                  <c:v>78.793000000000006</c:v>
                </c:pt>
                <c:pt idx="56" formatCode="0.000">
                  <c:v>78.813999999999993</c:v>
                </c:pt>
                <c:pt idx="57" formatCode="0.000">
                  <c:v>78.751000000000005</c:v>
                </c:pt>
                <c:pt idx="58" formatCode="0.000">
                  <c:v>78.531000000000006</c:v>
                </c:pt>
                <c:pt idx="59" formatCode="0.000">
                  <c:v>78.450999999999993</c:v>
                </c:pt>
                <c:pt idx="60" formatCode="0.000">
                  <c:v>78.212000000000003</c:v>
                </c:pt>
                <c:pt idx="61" formatCode="0.000">
                  <c:v>77.998000000000005</c:v>
                </c:pt>
                <c:pt idx="62" formatCode="0.000">
                  <c:v>77.817999999999998</c:v>
                </c:pt>
                <c:pt idx="63" formatCode="0.000">
                  <c:v>77.646000000000001</c:v>
                </c:pt>
                <c:pt idx="64" formatCode="0.000">
                  <c:v>77.251999999999995</c:v>
                </c:pt>
                <c:pt idx="65" formatCode="0.000">
                  <c:v>77</c:v>
                </c:pt>
                <c:pt idx="66" formatCode="0.000">
                  <c:v>76.447999999999993</c:v>
                </c:pt>
                <c:pt idx="67" formatCode="0.000">
                  <c:v>76.152000000000001</c:v>
                </c:pt>
                <c:pt idx="68" formatCode="0.000">
                  <c:v>75.578999999999994</c:v>
                </c:pt>
                <c:pt idx="69" formatCode="0.000">
                  <c:v>75.212999999999994</c:v>
                </c:pt>
                <c:pt idx="70" formatCode="0.000">
                  <c:v>74.209000000000003</c:v>
                </c:pt>
                <c:pt idx="71" formatCode="0.000">
                  <c:v>73.498999999999995</c:v>
                </c:pt>
                <c:pt idx="72" formatCode="0.000">
                  <c:v>72.855999999999995</c:v>
                </c:pt>
                <c:pt idx="73" formatCode="0.000">
                  <c:v>72.421999999999997</c:v>
                </c:pt>
                <c:pt idx="74" formatCode="0.000">
                  <c:v>72.212999999999994</c:v>
                </c:pt>
                <c:pt idx="75" formatCode="0.000">
                  <c:v>71.688000000000002</c:v>
                </c:pt>
                <c:pt idx="76" formatCode="0.000">
                  <c:v>70.307000000000002</c:v>
                </c:pt>
                <c:pt idx="77" formatCode="0.000">
                  <c:v>69.983000000000004</c:v>
                </c:pt>
                <c:pt idx="78" formatCode="0.000">
                  <c:v>69.402000000000001</c:v>
                </c:pt>
                <c:pt idx="79" formatCode="0.000">
                  <c:v>69.070999999999998</c:v>
                </c:pt>
                <c:pt idx="80" formatCode="0.000">
                  <c:v>68.647000000000006</c:v>
                </c:pt>
                <c:pt idx="81" formatCode="0.000">
                  <c:v>68.397999999999996</c:v>
                </c:pt>
                <c:pt idx="82" formatCode="0.000">
                  <c:v>67.864999999999995</c:v>
                </c:pt>
                <c:pt idx="83" formatCode="0.000">
                  <c:v>67.760999999999996</c:v>
                </c:pt>
                <c:pt idx="84" formatCode="0.000">
                  <c:v>67.388999999999996</c:v>
                </c:pt>
                <c:pt idx="85" formatCode="0.000">
                  <c:v>67.126999999999995</c:v>
                </c:pt>
                <c:pt idx="86" formatCode="0.000">
                  <c:v>67.162000000000006</c:v>
                </c:pt>
                <c:pt idx="87" formatCode="0.000">
                  <c:v>67.075999999999993</c:v>
                </c:pt>
                <c:pt idx="88" formatCode="0.000">
                  <c:v>67.144000000000005</c:v>
                </c:pt>
                <c:pt idx="89" formatCode="0.000">
                  <c:v>67.179000000000002</c:v>
                </c:pt>
                <c:pt idx="90" formatCode="0.000">
                  <c:v>67.2</c:v>
                </c:pt>
                <c:pt idx="91" formatCode="0.000">
                  <c:v>67.183000000000007</c:v>
                </c:pt>
                <c:pt idx="92" formatCode="0.000">
                  <c:v>67.191999999999993</c:v>
                </c:pt>
                <c:pt idx="93" formatCode="0.000">
                  <c:v>67.441000000000003</c:v>
                </c:pt>
                <c:pt idx="94" formatCode="0.000">
                  <c:v>67.448999999999998</c:v>
                </c:pt>
                <c:pt idx="95" formatCode="0.000">
                  <c:v>67.302999999999997</c:v>
                </c:pt>
                <c:pt idx="96" formatCode="0.000">
                  <c:v>67.850999999999999</c:v>
                </c:pt>
                <c:pt idx="97" formatCode="0.000">
                  <c:v>67.881</c:v>
                </c:pt>
                <c:pt idx="98" formatCode="0.000">
                  <c:v>68.156999999999996</c:v>
                </c:pt>
                <c:pt idx="99" formatCode="0.000">
                  <c:v>68.174000000000007</c:v>
                </c:pt>
                <c:pt idx="100" formatCode="0.000">
                  <c:v>68.400000000000006</c:v>
                </c:pt>
                <c:pt idx="101" formatCode="0.000">
                  <c:v>68.450999999999993</c:v>
                </c:pt>
                <c:pt idx="102" formatCode="0.000">
                  <c:v>68.573999999999998</c:v>
                </c:pt>
                <c:pt idx="103" formatCode="0.000">
                  <c:v>68.650000000000006</c:v>
                </c:pt>
                <c:pt idx="104" formatCode="0.000">
                  <c:v>69.051000000000002</c:v>
                </c:pt>
                <c:pt idx="105" formatCode="0.000">
                  <c:v>69.212999999999994</c:v>
                </c:pt>
                <c:pt idx="106" formatCode="0.000">
                  <c:v>69.557000000000002</c:v>
                </c:pt>
                <c:pt idx="107" formatCode="0.000">
                  <c:v>69.603999999999999</c:v>
                </c:pt>
                <c:pt idx="108" formatCode="0.000">
                  <c:v>69.984999999999999</c:v>
                </c:pt>
                <c:pt idx="109" formatCode="0.000">
                  <c:v>70.588999999999999</c:v>
                </c:pt>
                <c:pt idx="110" formatCode="0.000">
                  <c:v>70.840999999999994</c:v>
                </c:pt>
                <c:pt idx="111" formatCode="0.000">
                  <c:v>71.212999999999994</c:v>
                </c:pt>
                <c:pt idx="112" formatCode="0.000">
                  <c:v>71.507999999999996</c:v>
                </c:pt>
                <c:pt idx="113" formatCode="0.000">
                  <c:v>71.659000000000006</c:v>
                </c:pt>
                <c:pt idx="114" formatCode="0.000">
                  <c:v>72.001000000000005</c:v>
                </c:pt>
                <c:pt idx="115" formatCode="0.000">
                  <c:v>72.263000000000005</c:v>
                </c:pt>
                <c:pt idx="116" formatCode="0.000">
                  <c:v>72.411000000000001</c:v>
                </c:pt>
                <c:pt idx="117" formatCode="0.000">
                  <c:v>72.442999999999998</c:v>
                </c:pt>
                <c:pt idx="118" formatCode="0.000">
                  <c:v>72.590999999999994</c:v>
                </c:pt>
                <c:pt idx="119" formatCode="0.000">
                  <c:v>72.611000000000004</c:v>
                </c:pt>
                <c:pt idx="120" formatCode="0.000">
                  <c:v>72.683000000000007</c:v>
                </c:pt>
                <c:pt idx="121" formatCode="0.000">
                  <c:v>73.021000000000001</c:v>
                </c:pt>
                <c:pt idx="122" formatCode="0.000">
                  <c:v>73.147000000000006</c:v>
                </c:pt>
                <c:pt idx="123" formatCode="0.000">
                  <c:v>73.337999999999994</c:v>
                </c:pt>
                <c:pt idx="124" formatCode="0.000">
                  <c:v>73.558999999999997</c:v>
                </c:pt>
                <c:pt idx="125" formatCode="0.000">
                  <c:v>73.632000000000005</c:v>
                </c:pt>
                <c:pt idx="126" formatCode="0.000">
                  <c:v>73.813000000000002</c:v>
                </c:pt>
                <c:pt idx="127" formatCode="0.000">
                  <c:v>74.022999999999996</c:v>
                </c:pt>
                <c:pt idx="128" formatCode="0.000">
                  <c:v>74.135000000000005</c:v>
                </c:pt>
                <c:pt idx="129" formatCode="0.000">
                  <c:v>74.287999999999997</c:v>
                </c:pt>
                <c:pt idx="130" formatCode="0.000">
                  <c:v>74.454999999999998</c:v>
                </c:pt>
                <c:pt idx="131" formatCode="0.000">
                  <c:v>74.497</c:v>
                </c:pt>
                <c:pt idx="132" formatCode="0.000">
                  <c:v>74.787999999999997</c:v>
                </c:pt>
                <c:pt idx="133" formatCode="0.000">
                  <c:v>74.908000000000001</c:v>
                </c:pt>
                <c:pt idx="134" formatCode="0.000">
                  <c:v>75.052000000000007</c:v>
                </c:pt>
                <c:pt idx="135" formatCode="0.000">
                  <c:v>75.021000000000001</c:v>
                </c:pt>
                <c:pt idx="136" formatCode="0.000">
                  <c:v>74.991</c:v>
                </c:pt>
                <c:pt idx="137" formatCode="0.000">
                  <c:v>74.997</c:v>
                </c:pt>
                <c:pt idx="138" formatCode="0.000">
                  <c:v>74.769000000000005</c:v>
                </c:pt>
                <c:pt idx="139" formatCode="0.000">
                  <c:v>74.63</c:v>
                </c:pt>
                <c:pt idx="140" formatCode="0.000">
                  <c:v>74.549000000000007</c:v>
                </c:pt>
                <c:pt idx="141" formatCode="0.000">
                  <c:v>74.313000000000002</c:v>
                </c:pt>
                <c:pt idx="142" formatCode="0.000">
                  <c:v>74.231999999999999</c:v>
                </c:pt>
                <c:pt idx="143" formatCode="0.000">
                  <c:v>74.111000000000004</c:v>
                </c:pt>
                <c:pt idx="144" formatCode="0.000">
                  <c:v>73.477999999999994</c:v>
                </c:pt>
                <c:pt idx="145" formatCode="0.000">
                  <c:v>72.706000000000003</c:v>
                </c:pt>
                <c:pt idx="146" formatCode="0.000">
                  <c:v>71.908000000000001</c:v>
                </c:pt>
                <c:pt idx="147" formatCode="0.000">
                  <c:v>71.376000000000005</c:v>
                </c:pt>
                <c:pt idx="148" formatCode="0.000">
                  <c:v>70.843000000000004</c:v>
                </c:pt>
                <c:pt idx="149" formatCode="0.000">
                  <c:v>70.106999999999999</c:v>
                </c:pt>
                <c:pt idx="150" formatCode="0.000">
                  <c:v>69.328999999999994</c:v>
                </c:pt>
                <c:pt idx="151" formatCode="0.000">
                  <c:v>68.903999999999996</c:v>
                </c:pt>
                <c:pt idx="152" formatCode="0.000">
                  <c:v>68.706999999999994</c:v>
                </c:pt>
                <c:pt idx="153" formatCode="0.000">
                  <c:v>68.225999999999999</c:v>
                </c:pt>
                <c:pt idx="154" formatCode="0.000">
                  <c:v>67.798000000000002</c:v>
                </c:pt>
                <c:pt idx="155" formatCode="0.000">
                  <c:v>67.605999999999995</c:v>
                </c:pt>
                <c:pt idx="156" formatCode="0.000">
                  <c:v>67.262</c:v>
                </c:pt>
                <c:pt idx="157" formatCode="0.000">
                  <c:v>66.983999999999995</c:v>
                </c:pt>
                <c:pt idx="158" formatCode="0.000">
                  <c:v>66.536000000000001</c:v>
                </c:pt>
                <c:pt idx="159" formatCode="0.000">
                  <c:v>65.715999999999994</c:v>
                </c:pt>
                <c:pt idx="160" formatCode="0.000">
                  <c:v>64.391999999999996</c:v>
                </c:pt>
                <c:pt idx="161" formatCode="0.000">
                  <c:v>63.07</c:v>
                </c:pt>
                <c:pt idx="162" formatCode="0.000">
                  <c:v>61.890999999999998</c:v>
                </c:pt>
                <c:pt idx="163" formatCode="0.000">
                  <c:v>60.685000000000002</c:v>
                </c:pt>
                <c:pt idx="164" formatCode="0.000">
                  <c:v>59.482999999999997</c:v>
                </c:pt>
                <c:pt idx="165" formatCode="0.000">
                  <c:v>57.947000000000003</c:v>
                </c:pt>
                <c:pt idx="166" formatCode="0.000">
                  <c:v>56.631</c:v>
                </c:pt>
                <c:pt idx="167" formatCode="0.000">
                  <c:v>55.850999999999999</c:v>
                </c:pt>
                <c:pt idx="168" formatCode="0.000">
                  <c:v>55.026000000000003</c:v>
                </c:pt>
                <c:pt idx="169" formatCode="0.000">
                  <c:v>54.268000000000001</c:v>
                </c:pt>
                <c:pt idx="170" formatCode="0.000">
                  <c:v>53.819000000000003</c:v>
                </c:pt>
                <c:pt idx="171" formatCode="0.000">
                  <c:v>53.674999999999997</c:v>
                </c:pt>
                <c:pt idx="172" formatCode="0.000">
                  <c:v>53.82</c:v>
                </c:pt>
                <c:pt idx="173" formatCode="0.000">
                  <c:v>54.042000000000002</c:v>
                </c:pt>
                <c:pt idx="174" formatCode="0.000">
                  <c:v>55.097999999999999</c:v>
                </c:pt>
                <c:pt idx="175" formatCode="0.000">
                  <c:v>55.872999999999998</c:v>
                </c:pt>
                <c:pt idx="176" formatCode="0.000">
                  <c:v>56.411999999999999</c:v>
                </c:pt>
                <c:pt idx="177" formatCode="0.000">
                  <c:v>57.249000000000002</c:v>
                </c:pt>
                <c:pt idx="178" formatCode="0.000">
                  <c:v>57.875</c:v>
                </c:pt>
                <c:pt idx="179" formatCode="0.000">
                  <c:v>59.104999999999997</c:v>
                </c:pt>
                <c:pt idx="180" formatCode="0.000">
                  <c:v>59.802</c:v>
                </c:pt>
                <c:pt idx="181" formatCode="0.000">
                  <c:v>60.406999999999996</c:v>
                </c:pt>
                <c:pt idx="182" formatCode="0.000">
                  <c:v>60.774000000000001</c:v>
                </c:pt>
                <c:pt idx="183" formatCode="0.000">
                  <c:v>61.395000000000003</c:v>
                </c:pt>
                <c:pt idx="184" formatCode="0.000">
                  <c:v>61.793999999999997</c:v>
                </c:pt>
                <c:pt idx="185" formatCode="0.000">
                  <c:v>62.112000000000002</c:v>
                </c:pt>
                <c:pt idx="186" formatCode="0.000">
                  <c:v>62.292999999999999</c:v>
                </c:pt>
                <c:pt idx="187" formatCode="0.000">
                  <c:v>62.238999999999997</c:v>
                </c:pt>
                <c:pt idx="188" formatCode="0.000">
                  <c:v>62.204999999999998</c:v>
                </c:pt>
                <c:pt idx="189" formatCode="0.000">
                  <c:v>62.064</c:v>
                </c:pt>
                <c:pt idx="190" formatCode="0.000">
                  <c:v>61.893999999999998</c:v>
                </c:pt>
                <c:pt idx="191" formatCode="0.000">
                  <c:v>61.494999999999997</c:v>
                </c:pt>
                <c:pt idx="192" formatCode="0.000">
                  <c:v>61.274000000000001</c:v>
                </c:pt>
                <c:pt idx="193" formatCode="0.000">
                  <c:v>60.951000000000001</c:v>
                </c:pt>
                <c:pt idx="194" formatCode="0.000">
                  <c:v>60.563000000000002</c:v>
                </c:pt>
                <c:pt idx="195" formatCode="0.000">
                  <c:v>59.927999999999997</c:v>
                </c:pt>
                <c:pt idx="196" formatCode="0.000">
                  <c:v>59.387999999999998</c:v>
                </c:pt>
                <c:pt idx="197" formatCode="0.000">
                  <c:v>58.997</c:v>
                </c:pt>
                <c:pt idx="198" formatCode="0.000">
                  <c:v>58.231000000000002</c:v>
                </c:pt>
                <c:pt idx="199" formatCode="0.000">
                  <c:v>57.222999999999999</c:v>
                </c:pt>
                <c:pt idx="200" formatCode="0.000">
                  <c:v>56.311999999999998</c:v>
                </c:pt>
                <c:pt idx="201" formatCode="0.000">
                  <c:v>55.661000000000001</c:v>
                </c:pt>
                <c:pt idx="202" formatCode="0.000">
                  <c:v>54.820999999999998</c:v>
                </c:pt>
                <c:pt idx="203" formatCode="0.000">
                  <c:v>54.148000000000003</c:v>
                </c:pt>
                <c:pt idx="204" formatCode="0.000">
                  <c:v>53.72</c:v>
                </c:pt>
                <c:pt idx="205" formatCode="0.000">
                  <c:v>53.463000000000001</c:v>
                </c:pt>
                <c:pt idx="206" formatCode="0.000">
                  <c:v>53.07</c:v>
                </c:pt>
                <c:pt idx="207" formatCode="0.000">
                  <c:v>52.832000000000001</c:v>
                </c:pt>
                <c:pt idx="208" formatCode="0.000">
                  <c:v>52.154000000000003</c:v>
                </c:pt>
                <c:pt idx="209" formatCode="0.000">
                  <c:v>51.841999999999999</c:v>
                </c:pt>
                <c:pt idx="210" formatCode="0.000">
                  <c:v>52.454000000000001</c:v>
                </c:pt>
                <c:pt idx="211" formatCode="0.000">
                  <c:v>52.921999999999997</c:v>
                </c:pt>
                <c:pt idx="212" formatCode="0.000">
                  <c:v>52.765999999999998</c:v>
                </c:pt>
                <c:pt idx="213" formatCode="0.000">
                  <c:v>52.587000000000003</c:v>
                </c:pt>
                <c:pt idx="214" formatCode="0.000">
                  <c:v>52.344000000000001</c:v>
                </c:pt>
                <c:pt idx="215" formatCode="0.000">
                  <c:v>52.009</c:v>
                </c:pt>
                <c:pt idx="216" formatCode="0.000">
                  <c:v>51.67</c:v>
                </c:pt>
                <c:pt idx="217" formatCode="0.000">
                  <c:v>50.960999999999999</c:v>
                </c:pt>
                <c:pt idx="218" formatCode="0.000">
                  <c:v>50.500999999999998</c:v>
                </c:pt>
                <c:pt idx="219" formatCode="0.000">
                  <c:v>50.271000000000001</c:v>
                </c:pt>
                <c:pt idx="220" formatCode="0.000">
                  <c:v>50.171999999999997</c:v>
                </c:pt>
                <c:pt idx="221" formatCode="0.000">
                  <c:v>50.194000000000003</c:v>
                </c:pt>
                <c:pt idx="222" formatCode="0.000">
                  <c:v>50.183999999999997</c:v>
                </c:pt>
                <c:pt idx="223" formatCode="0.000">
                  <c:v>50.255000000000003</c:v>
                </c:pt>
                <c:pt idx="224" formatCode="0.000">
                  <c:v>50.277999999999999</c:v>
                </c:pt>
                <c:pt idx="225" formatCode="0.000">
                  <c:v>50.28</c:v>
                </c:pt>
                <c:pt idx="226" formatCode="0.000">
                  <c:v>50.530999999999999</c:v>
                </c:pt>
                <c:pt idx="227" formatCode="0.000">
                  <c:v>50.866999999999997</c:v>
                </c:pt>
                <c:pt idx="228" formatCode="0.000">
                  <c:v>50.966999999999999</c:v>
                </c:pt>
                <c:pt idx="229" formatCode="0.000">
                  <c:v>51.415999999999997</c:v>
                </c:pt>
                <c:pt idx="230" formatCode="0.000">
                  <c:v>51.982999999999997</c:v>
                </c:pt>
                <c:pt idx="231" formatCode="0.000">
                  <c:v>52.744</c:v>
                </c:pt>
                <c:pt idx="232" formatCode="0.000">
                  <c:v>53.158999999999999</c:v>
                </c:pt>
                <c:pt idx="233" formatCode="0.000">
                  <c:v>53.546999999999997</c:v>
                </c:pt>
                <c:pt idx="234" formatCode="0.000">
                  <c:v>53.536000000000001</c:v>
                </c:pt>
                <c:pt idx="235" formatCode="0.000">
                  <c:v>53.991</c:v>
                </c:pt>
                <c:pt idx="236" formatCode="0.000">
                  <c:v>54.433999999999997</c:v>
                </c:pt>
                <c:pt idx="237" formatCode="0.000">
                  <c:v>54.993000000000002</c:v>
                </c:pt>
                <c:pt idx="238" formatCode="0.000">
                  <c:v>55.296999999999997</c:v>
                </c:pt>
                <c:pt idx="239" formatCode="0.000">
                  <c:v>55.484999999999999</c:v>
                </c:pt>
                <c:pt idx="240" formatCode="0.000">
                  <c:v>55.43</c:v>
                </c:pt>
                <c:pt idx="241" formatCode="0.000">
                  <c:v>55.603999999999999</c:v>
                </c:pt>
                <c:pt idx="242" formatCode="0.000">
                  <c:v>55.713000000000001</c:v>
                </c:pt>
                <c:pt idx="243" formatCode="0.000">
                  <c:v>55.667000000000002</c:v>
                </c:pt>
                <c:pt idx="244" formatCode="0.000">
                  <c:v>55.365000000000002</c:v>
                </c:pt>
                <c:pt idx="245" formatCode="0.000">
                  <c:v>55.055</c:v>
                </c:pt>
                <c:pt idx="246" formatCode="0.000">
                  <c:v>54.540999999999997</c:v>
                </c:pt>
                <c:pt idx="247" formatCode="0.000">
                  <c:v>53.837000000000003</c:v>
                </c:pt>
                <c:pt idx="248" formatCode="0.000">
                  <c:v>53.267000000000003</c:v>
                </c:pt>
                <c:pt idx="249" formatCode="0.000">
                  <c:v>52.405000000000001</c:v>
                </c:pt>
                <c:pt idx="250" formatCode="0.000">
                  <c:v>51.52</c:v>
                </c:pt>
                <c:pt idx="251" formatCode="0.000">
                  <c:v>50.808</c:v>
                </c:pt>
                <c:pt idx="252" formatCode="0.000">
                  <c:v>50.423999999999999</c:v>
                </c:pt>
                <c:pt idx="253" formatCode="0.000">
                  <c:v>49.936999999999998</c:v>
                </c:pt>
                <c:pt idx="254" formatCode="0.000">
                  <c:v>49.424999999999997</c:v>
                </c:pt>
                <c:pt idx="255" formatCode="0.000">
                  <c:v>49.116</c:v>
                </c:pt>
                <c:pt idx="256" formatCode="0.000">
                  <c:v>48.933999999999997</c:v>
                </c:pt>
                <c:pt idx="257" formatCode="0.000">
                  <c:v>49.197000000000003</c:v>
                </c:pt>
                <c:pt idx="258" formatCode="0.000">
                  <c:v>49.152999999999999</c:v>
                </c:pt>
                <c:pt idx="259" formatCode="0.000">
                  <c:v>49.203000000000003</c:v>
                </c:pt>
                <c:pt idx="260" formatCode="0.000">
                  <c:v>49.238999999999997</c:v>
                </c:pt>
                <c:pt idx="261" formatCode="0.000">
                  <c:v>49.667999999999999</c:v>
                </c:pt>
                <c:pt idx="262" formatCode="0.000">
                  <c:v>50.012</c:v>
                </c:pt>
                <c:pt idx="263" formatCode="0.000">
                  <c:v>50.061999999999998</c:v>
                </c:pt>
                <c:pt idx="264" formatCode="0.000">
                  <c:v>49.94</c:v>
                </c:pt>
                <c:pt idx="265" formatCode="0.000">
                  <c:v>49.874000000000002</c:v>
                </c:pt>
                <c:pt idx="266" formatCode="0.000">
                  <c:v>49.851999999999997</c:v>
                </c:pt>
                <c:pt idx="267" formatCode="0.000">
                  <c:v>49.610999999999997</c:v>
                </c:pt>
                <c:pt idx="268" formatCode="0.000">
                  <c:v>49.223999999999997</c:v>
                </c:pt>
                <c:pt idx="269" formatCode="0.000">
                  <c:v>48.877000000000002</c:v>
                </c:pt>
                <c:pt idx="270" formatCode="0.000">
                  <c:v>48.136000000000003</c:v>
                </c:pt>
                <c:pt idx="271" formatCode="0.000">
                  <c:v>47.712000000000003</c:v>
                </c:pt>
                <c:pt idx="272" formatCode="0.000">
                  <c:v>47.518000000000001</c:v>
                </c:pt>
                <c:pt idx="273" formatCode="0.000">
                  <c:v>47.414999999999999</c:v>
                </c:pt>
                <c:pt idx="274" formatCode="0.000">
                  <c:v>47.515999999999998</c:v>
                </c:pt>
                <c:pt idx="275" formatCode="0.000">
                  <c:v>47.45</c:v>
                </c:pt>
                <c:pt idx="276" formatCode="0.000">
                  <c:v>47.244999999999997</c:v>
                </c:pt>
                <c:pt idx="277" formatCode="0.000">
                  <c:v>47.143999999999998</c:v>
                </c:pt>
                <c:pt idx="278" formatCode="0.000">
                  <c:v>47.317999999999998</c:v>
                </c:pt>
                <c:pt idx="279" formatCode="0.000">
                  <c:v>47.741</c:v>
                </c:pt>
                <c:pt idx="280" formatCode="0.000">
                  <c:v>47.851999999999997</c:v>
                </c:pt>
                <c:pt idx="281" formatCode="0.000">
                  <c:v>47.945</c:v>
                </c:pt>
                <c:pt idx="282" formatCode="0.000">
                  <c:v>48.292000000000002</c:v>
                </c:pt>
                <c:pt idx="283" formatCode="0.000">
                  <c:v>48.881</c:v>
                </c:pt>
                <c:pt idx="284" formatCode="0.000">
                  <c:v>49.539000000000001</c:v>
                </c:pt>
                <c:pt idx="285" formatCode="0.000">
                  <c:v>50.057000000000002</c:v>
                </c:pt>
                <c:pt idx="286" formatCode="0.000">
                  <c:v>50.344000000000001</c:v>
                </c:pt>
                <c:pt idx="287" formatCode="0.000">
                  <c:v>50.036999999999999</c:v>
                </c:pt>
                <c:pt idx="288" formatCode="0.000">
                  <c:v>49.883000000000003</c:v>
                </c:pt>
                <c:pt idx="289" formatCode="0.000">
                  <c:v>50.237000000000002</c:v>
                </c:pt>
                <c:pt idx="290" formatCode="0.000">
                  <c:v>50.857999999999997</c:v>
                </c:pt>
                <c:pt idx="291" formatCode="0.000">
                  <c:v>51.372999999999998</c:v>
                </c:pt>
                <c:pt idx="292" formatCode="0.000">
                  <c:v>51.426000000000002</c:v>
                </c:pt>
                <c:pt idx="293" formatCode="0.000">
                  <c:v>51.658999999999999</c:v>
                </c:pt>
                <c:pt idx="294" formatCode="0.000">
                  <c:v>51.750999999999998</c:v>
                </c:pt>
                <c:pt idx="295" formatCode="0.000">
                  <c:v>52.012</c:v>
                </c:pt>
                <c:pt idx="296" formatCode="0.000">
                  <c:v>51.526000000000003</c:v>
                </c:pt>
                <c:pt idx="297" formatCode="0.000">
                  <c:v>51.344000000000001</c:v>
                </c:pt>
                <c:pt idx="298" formatCode="0.000">
                  <c:v>50.996000000000002</c:v>
                </c:pt>
                <c:pt idx="299" formatCode="0.000">
                  <c:v>50.738</c:v>
                </c:pt>
                <c:pt idx="300" formatCode="0.000">
                  <c:v>49.631999999999998</c:v>
                </c:pt>
                <c:pt idx="301" formatCode="0.000">
                  <c:v>49.088999999999999</c:v>
                </c:pt>
                <c:pt idx="302" formatCode="0.000">
                  <c:v>48.825000000000003</c:v>
                </c:pt>
                <c:pt idx="303" formatCode="0.000">
                  <c:v>48.207000000000001</c:v>
                </c:pt>
                <c:pt idx="304" formatCode="0.000">
                  <c:v>47.271000000000001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datalabelsRange>
                <c15:f>Sheet1!$D$2:$D$306</c15:f>
                <c15:dlblRangeCache>
                  <c:ptCount val="305"/>
                  <c:pt idx="2">
                    <c:v>58.1</c:v>
                  </c:pt>
                  <c:pt idx="54">
                    <c:v>78.9</c:v>
                  </c:pt>
                  <c:pt idx="87">
                    <c:v>67.1</c:v>
                  </c:pt>
                  <c:pt idx="134">
                    <c:v>75.1</c:v>
                  </c:pt>
                  <c:pt idx="171">
                    <c:v>53.7</c:v>
                  </c:pt>
                  <c:pt idx="186">
                    <c:v>62.3</c:v>
                  </c:pt>
                  <c:pt idx="209">
                    <c:v>51.8</c:v>
                  </c:pt>
                  <c:pt idx="211">
                    <c:v>52.9</c:v>
                  </c:pt>
                  <c:pt idx="220">
                    <c:v>50.2</c:v>
                  </c:pt>
                  <c:pt idx="242">
                    <c:v>55.7</c:v>
                  </c:pt>
                  <c:pt idx="256">
                    <c:v>48.9</c:v>
                  </c:pt>
                  <c:pt idx="263">
                    <c:v>50.1</c:v>
                  </c:pt>
                  <c:pt idx="277">
                    <c:v>47.1</c:v>
                  </c:pt>
                  <c:pt idx="294">
                    <c:v>51.8</c:v>
                  </c:pt>
                  <c:pt idx="304">
                    <c:v>47.3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131-86A6-4B69-86D3-459F9D4BF6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Sheet1!$A$2:$A$306</c:f>
              <c:numCache>
                <c:formatCode>m/d/yyyy</c:formatCode>
                <c:ptCount val="305"/>
                <c:pt idx="0">
                  <c:v>43890</c:v>
                </c:pt>
                <c:pt idx="1">
                  <c:v>43899</c:v>
                </c:pt>
                <c:pt idx="2">
                  <c:v>43906</c:v>
                </c:pt>
                <c:pt idx="3">
                  <c:v>43913</c:v>
                </c:pt>
                <c:pt idx="4">
                  <c:v>43920</c:v>
                </c:pt>
                <c:pt idx="5">
                  <c:v>43921</c:v>
                </c:pt>
                <c:pt idx="6">
                  <c:v>43922</c:v>
                </c:pt>
                <c:pt idx="7">
                  <c:v>43923</c:v>
                </c:pt>
                <c:pt idx="8">
                  <c:v>43924</c:v>
                </c:pt>
                <c:pt idx="9">
                  <c:v>43927</c:v>
                </c:pt>
                <c:pt idx="10">
                  <c:v>43928</c:v>
                </c:pt>
                <c:pt idx="11">
                  <c:v>43929</c:v>
                </c:pt>
                <c:pt idx="12">
                  <c:v>43930</c:v>
                </c:pt>
                <c:pt idx="13">
                  <c:v>43935</c:v>
                </c:pt>
                <c:pt idx="14">
                  <c:v>43936</c:v>
                </c:pt>
                <c:pt idx="15">
                  <c:v>43937</c:v>
                </c:pt>
                <c:pt idx="16">
                  <c:v>43938</c:v>
                </c:pt>
                <c:pt idx="17">
                  <c:v>43941</c:v>
                </c:pt>
                <c:pt idx="18">
                  <c:v>43942</c:v>
                </c:pt>
                <c:pt idx="19">
                  <c:v>43943</c:v>
                </c:pt>
                <c:pt idx="20">
                  <c:v>43944</c:v>
                </c:pt>
                <c:pt idx="21">
                  <c:v>43945</c:v>
                </c:pt>
                <c:pt idx="22">
                  <c:v>43948</c:v>
                </c:pt>
                <c:pt idx="23">
                  <c:v>43949</c:v>
                </c:pt>
                <c:pt idx="24">
                  <c:v>43950</c:v>
                </c:pt>
                <c:pt idx="25">
                  <c:v>43951</c:v>
                </c:pt>
                <c:pt idx="26">
                  <c:v>43956</c:v>
                </c:pt>
                <c:pt idx="27">
                  <c:v>43957</c:v>
                </c:pt>
                <c:pt idx="28">
                  <c:v>43958</c:v>
                </c:pt>
                <c:pt idx="29">
                  <c:v>43959</c:v>
                </c:pt>
                <c:pt idx="30">
                  <c:v>43962</c:v>
                </c:pt>
                <c:pt idx="31">
                  <c:v>43963</c:v>
                </c:pt>
                <c:pt idx="32">
                  <c:v>43964</c:v>
                </c:pt>
                <c:pt idx="33">
                  <c:v>43965</c:v>
                </c:pt>
                <c:pt idx="34">
                  <c:v>43966</c:v>
                </c:pt>
                <c:pt idx="35">
                  <c:v>43969</c:v>
                </c:pt>
                <c:pt idx="36">
                  <c:v>43970</c:v>
                </c:pt>
                <c:pt idx="37">
                  <c:v>43971</c:v>
                </c:pt>
                <c:pt idx="38">
                  <c:v>43973</c:v>
                </c:pt>
                <c:pt idx="39">
                  <c:v>43976</c:v>
                </c:pt>
                <c:pt idx="40">
                  <c:v>43977</c:v>
                </c:pt>
                <c:pt idx="41">
                  <c:v>43978</c:v>
                </c:pt>
                <c:pt idx="42">
                  <c:v>43979</c:v>
                </c:pt>
                <c:pt idx="43">
                  <c:v>43980</c:v>
                </c:pt>
                <c:pt idx="44">
                  <c:v>43983</c:v>
                </c:pt>
                <c:pt idx="45">
                  <c:v>43986</c:v>
                </c:pt>
                <c:pt idx="46">
                  <c:v>43990</c:v>
                </c:pt>
                <c:pt idx="47">
                  <c:v>43994</c:v>
                </c:pt>
                <c:pt idx="48">
                  <c:v>43997</c:v>
                </c:pt>
                <c:pt idx="49">
                  <c:v>44001</c:v>
                </c:pt>
                <c:pt idx="50">
                  <c:v>44007</c:v>
                </c:pt>
                <c:pt idx="51">
                  <c:v>44011</c:v>
                </c:pt>
                <c:pt idx="52">
                  <c:v>44013</c:v>
                </c:pt>
                <c:pt idx="53">
                  <c:v>44018</c:v>
                </c:pt>
                <c:pt idx="54">
                  <c:v>44021</c:v>
                </c:pt>
                <c:pt idx="55">
                  <c:v>44025</c:v>
                </c:pt>
                <c:pt idx="56">
                  <c:v>44028</c:v>
                </c:pt>
                <c:pt idx="57">
                  <c:v>44032</c:v>
                </c:pt>
                <c:pt idx="58">
                  <c:v>44035</c:v>
                </c:pt>
                <c:pt idx="59">
                  <c:v>44039</c:v>
                </c:pt>
                <c:pt idx="60">
                  <c:v>44042</c:v>
                </c:pt>
                <c:pt idx="61">
                  <c:v>44046</c:v>
                </c:pt>
                <c:pt idx="62">
                  <c:v>44049</c:v>
                </c:pt>
                <c:pt idx="63">
                  <c:v>44053</c:v>
                </c:pt>
                <c:pt idx="64">
                  <c:v>44056</c:v>
                </c:pt>
                <c:pt idx="65">
                  <c:v>44060</c:v>
                </c:pt>
                <c:pt idx="66">
                  <c:v>44063</c:v>
                </c:pt>
                <c:pt idx="67">
                  <c:v>44067</c:v>
                </c:pt>
                <c:pt idx="68">
                  <c:v>44070</c:v>
                </c:pt>
                <c:pt idx="69">
                  <c:v>44074</c:v>
                </c:pt>
                <c:pt idx="70">
                  <c:v>44077</c:v>
                </c:pt>
                <c:pt idx="71">
                  <c:v>44081</c:v>
                </c:pt>
                <c:pt idx="72">
                  <c:v>44083</c:v>
                </c:pt>
                <c:pt idx="73">
                  <c:v>44088</c:v>
                </c:pt>
                <c:pt idx="74">
                  <c:v>44090</c:v>
                </c:pt>
                <c:pt idx="75">
                  <c:v>44095</c:v>
                </c:pt>
                <c:pt idx="76">
                  <c:v>44105</c:v>
                </c:pt>
                <c:pt idx="77">
                  <c:v>44109</c:v>
                </c:pt>
                <c:pt idx="78">
                  <c:v>44112</c:v>
                </c:pt>
                <c:pt idx="79">
                  <c:v>44116</c:v>
                </c:pt>
                <c:pt idx="80">
                  <c:v>44119</c:v>
                </c:pt>
                <c:pt idx="81">
                  <c:v>44123</c:v>
                </c:pt>
                <c:pt idx="82">
                  <c:v>44126</c:v>
                </c:pt>
                <c:pt idx="83">
                  <c:v>44130</c:v>
                </c:pt>
                <c:pt idx="84">
                  <c:v>44133</c:v>
                </c:pt>
                <c:pt idx="85">
                  <c:v>44137</c:v>
                </c:pt>
                <c:pt idx="86">
                  <c:v>44140</c:v>
                </c:pt>
                <c:pt idx="87">
                  <c:v>44144</c:v>
                </c:pt>
                <c:pt idx="88">
                  <c:v>44146</c:v>
                </c:pt>
                <c:pt idx="89">
                  <c:v>44148</c:v>
                </c:pt>
                <c:pt idx="90">
                  <c:v>44151</c:v>
                </c:pt>
                <c:pt idx="91">
                  <c:v>44155</c:v>
                </c:pt>
                <c:pt idx="92">
                  <c:v>44158</c:v>
                </c:pt>
                <c:pt idx="93">
                  <c:v>44160</c:v>
                </c:pt>
                <c:pt idx="94">
                  <c:v>44165</c:v>
                </c:pt>
                <c:pt idx="95">
                  <c:v>44167</c:v>
                </c:pt>
                <c:pt idx="96">
                  <c:v>44169</c:v>
                </c:pt>
                <c:pt idx="97">
                  <c:v>44172</c:v>
                </c:pt>
                <c:pt idx="98">
                  <c:v>44174</c:v>
                </c:pt>
                <c:pt idx="99">
                  <c:v>44176</c:v>
                </c:pt>
                <c:pt idx="100">
                  <c:v>44179</c:v>
                </c:pt>
                <c:pt idx="101">
                  <c:v>44181</c:v>
                </c:pt>
                <c:pt idx="102">
                  <c:v>44183</c:v>
                </c:pt>
                <c:pt idx="103">
                  <c:v>44186</c:v>
                </c:pt>
                <c:pt idx="104">
                  <c:v>44188</c:v>
                </c:pt>
                <c:pt idx="105">
                  <c:v>44193</c:v>
                </c:pt>
                <c:pt idx="106">
                  <c:v>44195</c:v>
                </c:pt>
                <c:pt idx="107">
                  <c:v>44200</c:v>
                </c:pt>
                <c:pt idx="108">
                  <c:v>44202</c:v>
                </c:pt>
                <c:pt idx="109">
                  <c:v>44204</c:v>
                </c:pt>
                <c:pt idx="110">
                  <c:v>44207</c:v>
                </c:pt>
                <c:pt idx="111">
                  <c:v>44209</c:v>
                </c:pt>
                <c:pt idx="112">
                  <c:v>44211</c:v>
                </c:pt>
                <c:pt idx="113">
                  <c:v>44214</c:v>
                </c:pt>
                <c:pt idx="114">
                  <c:v>44216</c:v>
                </c:pt>
                <c:pt idx="115">
                  <c:v>44218</c:v>
                </c:pt>
                <c:pt idx="116">
                  <c:v>44221</c:v>
                </c:pt>
                <c:pt idx="117">
                  <c:v>44223</c:v>
                </c:pt>
                <c:pt idx="118">
                  <c:v>44225</c:v>
                </c:pt>
                <c:pt idx="119">
                  <c:v>44228</c:v>
                </c:pt>
                <c:pt idx="120">
                  <c:v>44230</c:v>
                </c:pt>
                <c:pt idx="121">
                  <c:v>44232</c:v>
                </c:pt>
                <c:pt idx="122">
                  <c:v>44235</c:v>
                </c:pt>
                <c:pt idx="123">
                  <c:v>44237</c:v>
                </c:pt>
                <c:pt idx="124">
                  <c:v>44239</c:v>
                </c:pt>
                <c:pt idx="125">
                  <c:v>44242</c:v>
                </c:pt>
                <c:pt idx="126">
                  <c:v>44244</c:v>
                </c:pt>
                <c:pt idx="127">
                  <c:v>44246</c:v>
                </c:pt>
                <c:pt idx="128">
                  <c:v>44249</c:v>
                </c:pt>
                <c:pt idx="129">
                  <c:v>44251</c:v>
                </c:pt>
                <c:pt idx="130">
                  <c:v>44253</c:v>
                </c:pt>
                <c:pt idx="131">
                  <c:v>44256</c:v>
                </c:pt>
                <c:pt idx="132">
                  <c:v>44260</c:v>
                </c:pt>
                <c:pt idx="133">
                  <c:v>44265</c:v>
                </c:pt>
                <c:pt idx="134">
                  <c:v>44267</c:v>
                </c:pt>
                <c:pt idx="135">
                  <c:v>44270</c:v>
                </c:pt>
                <c:pt idx="136">
                  <c:v>44274</c:v>
                </c:pt>
                <c:pt idx="137">
                  <c:v>44277</c:v>
                </c:pt>
                <c:pt idx="138">
                  <c:v>44279</c:v>
                </c:pt>
                <c:pt idx="139">
                  <c:v>44281</c:v>
                </c:pt>
                <c:pt idx="140">
                  <c:v>44284</c:v>
                </c:pt>
                <c:pt idx="141">
                  <c:v>44286</c:v>
                </c:pt>
                <c:pt idx="142">
                  <c:v>44287</c:v>
                </c:pt>
                <c:pt idx="143">
                  <c:v>44292</c:v>
                </c:pt>
                <c:pt idx="144">
                  <c:v>44298</c:v>
                </c:pt>
                <c:pt idx="145">
                  <c:v>44305</c:v>
                </c:pt>
                <c:pt idx="146">
                  <c:v>44312</c:v>
                </c:pt>
                <c:pt idx="147">
                  <c:v>44321</c:v>
                </c:pt>
                <c:pt idx="148">
                  <c:v>44326</c:v>
                </c:pt>
                <c:pt idx="149">
                  <c:v>44333</c:v>
                </c:pt>
                <c:pt idx="150">
                  <c:v>44340</c:v>
                </c:pt>
                <c:pt idx="151">
                  <c:v>44347</c:v>
                </c:pt>
                <c:pt idx="152">
                  <c:v>44354</c:v>
                </c:pt>
                <c:pt idx="153">
                  <c:v>44361</c:v>
                </c:pt>
                <c:pt idx="154">
                  <c:v>44368</c:v>
                </c:pt>
                <c:pt idx="155">
                  <c:v>44375</c:v>
                </c:pt>
                <c:pt idx="156">
                  <c:v>44382</c:v>
                </c:pt>
                <c:pt idx="157">
                  <c:v>44389</c:v>
                </c:pt>
                <c:pt idx="158">
                  <c:v>44396</c:v>
                </c:pt>
                <c:pt idx="159">
                  <c:v>44403</c:v>
                </c:pt>
                <c:pt idx="160">
                  <c:v>44410</c:v>
                </c:pt>
                <c:pt idx="161">
                  <c:v>44417</c:v>
                </c:pt>
                <c:pt idx="162">
                  <c:v>44424</c:v>
                </c:pt>
                <c:pt idx="163">
                  <c:v>44431</c:v>
                </c:pt>
                <c:pt idx="164">
                  <c:v>44438</c:v>
                </c:pt>
                <c:pt idx="165">
                  <c:v>44445</c:v>
                </c:pt>
                <c:pt idx="166">
                  <c:v>44452</c:v>
                </c:pt>
                <c:pt idx="167">
                  <c:v>44459</c:v>
                </c:pt>
                <c:pt idx="168">
                  <c:v>44466</c:v>
                </c:pt>
                <c:pt idx="169">
                  <c:v>44473</c:v>
                </c:pt>
                <c:pt idx="170">
                  <c:v>44480</c:v>
                </c:pt>
                <c:pt idx="171">
                  <c:v>44487</c:v>
                </c:pt>
                <c:pt idx="172">
                  <c:v>44494</c:v>
                </c:pt>
                <c:pt idx="173">
                  <c:v>44501</c:v>
                </c:pt>
                <c:pt idx="174">
                  <c:v>44508</c:v>
                </c:pt>
                <c:pt idx="175">
                  <c:v>44515</c:v>
                </c:pt>
                <c:pt idx="176">
                  <c:v>44522</c:v>
                </c:pt>
                <c:pt idx="177">
                  <c:v>44529</c:v>
                </c:pt>
                <c:pt idx="178">
                  <c:v>44536</c:v>
                </c:pt>
                <c:pt idx="179">
                  <c:v>44543</c:v>
                </c:pt>
                <c:pt idx="180">
                  <c:v>44550</c:v>
                </c:pt>
                <c:pt idx="181">
                  <c:v>44557</c:v>
                </c:pt>
                <c:pt idx="182">
                  <c:v>44564</c:v>
                </c:pt>
                <c:pt idx="183">
                  <c:v>44571</c:v>
                </c:pt>
                <c:pt idx="184">
                  <c:v>44578</c:v>
                </c:pt>
                <c:pt idx="185">
                  <c:v>44585</c:v>
                </c:pt>
                <c:pt idx="186">
                  <c:v>44592</c:v>
                </c:pt>
                <c:pt idx="187">
                  <c:v>44599</c:v>
                </c:pt>
                <c:pt idx="188">
                  <c:v>44606</c:v>
                </c:pt>
                <c:pt idx="189">
                  <c:v>44613</c:v>
                </c:pt>
                <c:pt idx="190">
                  <c:v>44620</c:v>
                </c:pt>
                <c:pt idx="191">
                  <c:v>44627</c:v>
                </c:pt>
                <c:pt idx="192">
                  <c:v>44634</c:v>
                </c:pt>
                <c:pt idx="193">
                  <c:v>44641</c:v>
                </c:pt>
                <c:pt idx="194">
                  <c:v>44648</c:v>
                </c:pt>
                <c:pt idx="195">
                  <c:v>44655</c:v>
                </c:pt>
                <c:pt idx="196">
                  <c:v>44662</c:v>
                </c:pt>
                <c:pt idx="197">
                  <c:v>44670</c:v>
                </c:pt>
                <c:pt idx="198">
                  <c:v>44676</c:v>
                </c:pt>
                <c:pt idx="199">
                  <c:v>44683</c:v>
                </c:pt>
                <c:pt idx="200">
                  <c:v>44690</c:v>
                </c:pt>
                <c:pt idx="201">
                  <c:v>44697</c:v>
                </c:pt>
                <c:pt idx="202">
                  <c:v>44704</c:v>
                </c:pt>
                <c:pt idx="203">
                  <c:v>44711</c:v>
                </c:pt>
                <c:pt idx="204">
                  <c:v>44718</c:v>
                </c:pt>
                <c:pt idx="205">
                  <c:v>44725</c:v>
                </c:pt>
                <c:pt idx="206">
                  <c:v>44732</c:v>
                </c:pt>
                <c:pt idx="207">
                  <c:v>44739</c:v>
                </c:pt>
                <c:pt idx="208">
                  <c:v>44746</c:v>
                </c:pt>
                <c:pt idx="209">
                  <c:v>44753</c:v>
                </c:pt>
                <c:pt idx="210">
                  <c:v>44760</c:v>
                </c:pt>
                <c:pt idx="211">
                  <c:v>44767</c:v>
                </c:pt>
                <c:pt idx="212">
                  <c:v>44774</c:v>
                </c:pt>
                <c:pt idx="213">
                  <c:v>44781</c:v>
                </c:pt>
                <c:pt idx="214">
                  <c:v>44788</c:v>
                </c:pt>
                <c:pt idx="215">
                  <c:v>44795</c:v>
                </c:pt>
                <c:pt idx="216">
                  <c:v>44802</c:v>
                </c:pt>
                <c:pt idx="217">
                  <c:v>44809</c:v>
                </c:pt>
                <c:pt idx="218">
                  <c:v>44816</c:v>
                </c:pt>
                <c:pt idx="219">
                  <c:v>44823</c:v>
                </c:pt>
                <c:pt idx="220">
                  <c:v>44830</c:v>
                </c:pt>
                <c:pt idx="221">
                  <c:v>44837</c:v>
                </c:pt>
                <c:pt idx="222">
                  <c:v>44844</c:v>
                </c:pt>
                <c:pt idx="223">
                  <c:v>44851</c:v>
                </c:pt>
                <c:pt idx="224">
                  <c:v>44858</c:v>
                </c:pt>
                <c:pt idx="225">
                  <c:v>44865</c:v>
                </c:pt>
                <c:pt idx="226">
                  <c:v>44872</c:v>
                </c:pt>
                <c:pt idx="227">
                  <c:v>44879</c:v>
                </c:pt>
                <c:pt idx="228">
                  <c:v>44886</c:v>
                </c:pt>
                <c:pt idx="229">
                  <c:v>44893</c:v>
                </c:pt>
                <c:pt idx="230">
                  <c:v>44900</c:v>
                </c:pt>
                <c:pt idx="231">
                  <c:v>44907</c:v>
                </c:pt>
                <c:pt idx="232">
                  <c:v>44914</c:v>
                </c:pt>
                <c:pt idx="233">
                  <c:v>44922</c:v>
                </c:pt>
                <c:pt idx="234">
                  <c:v>44928</c:v>
                </c:pt>
                <c:pt idx="235">
                  <c:v>44935</c:v>
                </c:pt>
                <c:pt idx="236">
                  <c:v>44942</c:v>
                </c:pt>
                <c:pt idx="237">
                  <c:v>44949</c:v>
                </c:pt>
                <c:pt idx="238">
                  <c:v>44956</c:v>
                </c:pt>
                <c:pt idx="239">
                  <c:v>44963</c:v>
                </c:pt>
                <c:pt idx="240">
                  <c:v>44970</c:v>
                </c:pt>
                <c:pt idx="241">
                  <c:v>44977</c:v>
                </c:pt>
                <c:pt idx="242">
                  <c:v>44984</c:v>
                </c:pt>
                <c:pt idx="243">
                  <c:v>44991</c:v>
                </c:pt>
                <c:pt idx="244">
                  <c:v>44998</c:v>
                </c:pt>
                <c:pt idx="245">
                  <c:v>45005</c:v>
                </c:pt>
                <c:pt idx="246">
                  <c:v>45012</c:v>
                </c:pt>
                <c:pt idx="247">
                  <c:v>45019</c:v>
                </c:pt>
                <c:pt idx="248">
                  <c:v>45027</c:v>
                </c:pt>
                <c:pt idx="249">
                  <c:v>45033</c:v>
                </c:pt>
                <c:pt idx="250">
                  <c:v>45040</c:v>
                </c:pt>
                <c:pt idx="251">
                  <c:v>45048</c:v>
                </c:pt>
                <c:pt idx="252">
                  <c:v>45054</c:v>
                </c:pt>
                <c:pt idx="253">
                  <c:v>45061</c:v>
                </c:pt>
                <c:pt idx="254">
                  <c:v>45068</c:v>
                </c:pt>
                <c:pt idx="255">
                  <c:v>45076</c:v>
                </c:pt>
                <c:pt idx="256">
                  <c:v>45082</c:v>
                </c:pt>
                <c:pt idx="257">
                  <c:v>45089</c:v>
                </c:pt>
                <c:pt idx="258">
                  <c:v>45096</c:v>
                </c:pt>
                <c:pt idx="259">
                  <c:v>45103</c:v>
                </c:pt>
                <c:pt idx="260">
                  <c:v>45110</c:v>
                </c:pt>
                <c:pt idx="261">
                  <c:v>45118</c:v>
                </c:pt>
                <c:pt idx="262">
                  <c:v>45124</c:v>
                </c:pt>
                <c:pt idx="263">
                  <c:v>45131</c:v>
                </c:pt>
                <c:pt idx="264">
                  <c:v>45138</c:v>
                </c:pt>
                <c:pt idx="265">
                  <c:v>45145</c:v>
                </c:pt>
                <c:pt idx="266">
                  <c:v>45152</c:v>
                </c:pt>
                <c:pt idx="267">
                  <c:v>45159</c:v>
                </c:pt>
                <c:pt idx="268">
                  <c:v>45166</c:v>
                </c:pt>
                <c:pt idx="269">
                  <c:v>45173</c:v>
                </c:pt>
                <c:pt idx="270">
                  <c:v>45180</c:v>
                </c:pt>
                <c:pt idx="271">
                  <c:v>45187</c:v>
                </c:pt>
                <c:pt idx="272">
                  <c:v>45194</c:v>
                </c:pt>
                <c:pt idx="273">
                  <c:v>45201</c:v>
                </c:pt>
                <c:pt idx="274">
                  <c:v>45208</c:v>
                </c:pt>
                <c:pt idx="275">
                  <c:v>45215</c:v>
                </c:pt>
                <c:pt idx="276">
                  <c:v>45222</c:v>
                </c:pt>
                <c:pt idx="277">
                  <c:v>45229</c:v>
                </c:pt>
                <c:pt idx="278">
                  <c:v>45236</c:v>
                </c:pt>
                <c:pt idx="279">
                  <c:v>45243</c:v>
                </c:pt>
                <c:pt idx="280">
                  <c:v>45251</c:v>
                </c:pt>
                <c:pt idx="281">
                  <c:v>45257</c:v>
                </c:pt>
                <c:pt idx="282">
                  <c:v>45264</c:v>
                </c:pt>
                <c:pt idx="283">
                  <c:v>45271</c:v>
                </c:pt>
                <c:pt idx="284">
                  <c:v>45278</c:v>
                </c:pt>
                <c:pt idx="285">
                  <c:v>45287</c:v>
                </c:pt>
                <c:pt idx="286">
                  <c:v>45293</c:v>
                </c:pt>
                <c:pt idx="287">
                  <c:v>45299</c:v>
                </c:pt>
                <c:pt idx="288">
                  <c:v>45306</c:v>
                </c:pt>
                <c:pt idx="289">
                  <c:v>45313</c:v>
                </c:pt>
                <c:pt idx="290">
                  <c:v>45320</c:v>
                </c:pt>
                <c:pt idx="291">
                  <c:v>45327</c:v>
                </c:pt>
                <c:pt idx="292">
                  <c:v>45334</c:v>
                </c:pt>
                <c:pt idx="293">
                  <c:v>45341</c:v>
                </c:pt>
                <c:pt idx="294">
                  <c:v>45348</c:v>
                </c:pt>
                <c:pt idx="295">
                  <c:v>45355</c:v>
                </c:pt>
                <c:pt idx="296">
                  <c:v>45362</c:v>
                </c:pt>
                <c:pt idx="297">
                  <c:v>45369</c:v>
                </c:pt>
                <c:pt idx="298">
                  <c:v>45376</c:v>
                </c:pt>
                <c:pt idx="299">
                  <c:v>45384</c:v>
                </c:pt>
                <c:pt idx="300">
                  <c:v>45390</c:v>
                </c:pt>
                <c:pt idx="301">
                  <c:v>45397</c:v>
                </c:pt>
                <c:pt idx="302">
                  <c:v>45404</c:v>
                </c:pt>
                <c:pt idx="303">
                  <c:v>45411</c:v>
                </c:pt>
                <c:pt idx="304">
                  <c:v>45419</c:v>
                </c:pt>
              </c:numCache>
            </c:numRef>
          </c:cat>
          <c:val>
            <c:numRef>
              <c:f>Sheet1!$C$2:$C$306</c:f>
              <c:numCache>
                <c:formatCode>General</c:formatCode>
                <c:ptCount val="30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132-86A6-4B69-86D3-459F9D4BF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230256"/>
        <c:axId val="551238128"/>
      </c:lineChart>
      <c:dateAx>
        <c:axId val="5512302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551238128"/>
        <c:crosses val="autoZero"/>
        <c:auto val="1"/>
        <c:lblOffset val="100"/>
        <c:baseTimeUnit val="days"/>
        <c:majorUnit val="70"/>
        <c:majorTimeUnit val="days"/>
        <c:minorUnit val="35"/>
        <c:minorTimeUnit val="days"/>
      </c:dateAx>
      <c:valAx>
        <c:axId val="551238128"/>
        <c:scaling>
          <c:orientation val="minMax"/>
          <c:max val="80"/>
          <c:min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5512302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Segoe UI Light" panose="020B0502040204020203" pitchFamily="34" charset="0"/>
          <a:cs typeface="Segoe UI Light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25489367341153E-2"/>
          <c:y val="1.657052447029142E-2"/>
          <c:w val="0.91101706501288082"/>
          <c:h val="0.79852900952806349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Latvija</c:v>
                </c:pt>
              </c:strCache>
            </c:strRef>
          </c:tx>
          <c:spPr>
            <a:ln w="28575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cat>
            <c:multiLvlStrRef>
              <c:f>Sheet1!$A$2:$B$328</c:f>
              <c:multiLvlStrCache>
                <c:ptCount val="1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  <c:pt idx="35">
                    <c:v>XII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V</c:v>
                  </c:pt>
                  <c:pt idx="41">
                    <c:v>VI</c:v>
                  </c:pt>
                  <c:pt idx="42">
                    <c:v>VII</c:v>
                  </c:pt>
                  <c:pt idx="43">
                    <c:v>VIII</c:v>
                  </c:pt>
                  <c:pt idx="44">
                    <c:v>IX</c:v>
                  </c:pt>
                  <c:pt idx="45">
                    <c:v>X</c:v>
                  </c:pt>
                  <c:pt idx="46">
                    <c:v>XI</c:v>
                  </c:pt>
                  <c:pt idx="47">
                    <c:v>XII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  <c:pt idx="52">
                    <c:v>V</c:v>
                  </c:pt>
                  <c:pt idx="53">
                    <c:v>VI</c:v>
                  </c:pt>
                  <c:pt idx="54">
                    <c:v>VII</c:v>
                  </c:pt>
                  <c:pt idx="55">
                    <c:v>VIII</c:v>
                  </c:pt>
                  <c:pt idx="56">
                    <c:v>IX</c:v>
                  </c:pt>
                  <c:pt idx="57">
                    <c:v>X</c:v>
                  </c:pt>
                  <c:pt idx="58">
                    <c:v>XI</c:v>
                  </c:pt>
                  <c:pt idx="59">
                    <c:v>XII</c:v>
                  </c:pt>
                  <c:pt idx="60">
                    <c:v>I</c:v>
                  </c:pt>
                  <c:pt idx="61">
                    <c:v>II</c:v>
                  </c:pt>
                  <c:pt idx="62">
                    <c:v>III</c:v>
                  </c:pt>
                  <c:pt idx="63">
                    <c:v>IV</c:v>
                  </c:pt>
                  <c:pt idx="64">
                    <c:v>V</c:v>
                  </c:pt>
                  <c:pt idx="65">
                    <c:v>VI</c:v>
                  </c:pt>
                  <c:pt idx="66">
                    <c:v>VII</c:v>
                  </c:pt>
                  <c:pt idx="67">
                    <c:v>VIII</c:v>
                  </c:pt>
                  <c:pt idx="68">
                    <c:v>IX</c:v>
                  </c:pt>
                  <c:pt idx="69">
                    <c:v>X</c:v>
                  </c:pt>
                  <c:pt idx="70">
                    <c:v>XI</c:v>
                  </c:pt>
                  <c:pt idx="71">
                    <c:v>XII</c:v>
                  </c:pt>
                  <c:pt idx="72">
                    <c:v>I</c:v>
                  </c:pt>
                  <c:pt idx="73">
                    <c:v>II</c:v>
                  </c:pt>
                  <c:pt idx="74">
                    <c:v>III</c:v>
                  </c:pt>
                  <c:pt idx="75">
                    <c:v>IV</c:v>
                  </c:pt>
                  <c:pt idx="76">
                    <c:v>V</c:v>
                  </c:pt>
                  <c:pt idx="77">
                    <c:v>VI</c:v>
                  </c:pt>
                  <c:pt idx="78">
                    <c:v>VII</c:v>
                  </c:pt>
                  <c:pt idx="79">
                    <c:v>VIII</c:v>
                  </c:pt>
                  <c:pt idx="80">
                    <c:v>IX</c:v>
                  </c:pt>
                  <c:pt idx="81">
                    <c:v>X</c:v>
                  </c:pt>
                  <c:pt idx="82">
                    <c:v>XI</c:v>
                  </c:pt>
                  <c:pt idx="83">
                    <c:v>XII</c:v>
                  </c:pt>
                  <c:pt idx="84">
                    <c:v>I</c:v>
                  </c:pt>
                  <c:pt idx="85">
                    <c:v>II</c:v>
                  </c:pt>
                  <c:pt idx="86">
                    <c:v>III</c:v>
                  </c:pt>
                  <c:pt idx="87">
                    <c:v>IV</c:v>
                  </c:pt>
                  <c:pt idx="88">
                    <c:v>V</c:v>
                  </c:pt>
                  <c:pt idx="89">
                    <c:v>VI</c:v>
                  </c:pt>
                  <c:pt idx="90">
                    <c:v>VII</c:v>
                  </c:pt>
                  <c:pt idx="91">
                    <c:v>VIII</c:v>
                  </c:pt>
                  <c:pt idx="92">
                    <c:v>IX</c:v>
                  </c:pt>
                  <c:pt idx="93">
                    <c:v>X</c:v>
                  </c:pt>
                  <c:pt idx="94">
                    <c:v>XI</c:v>
                  </c:pt>
                  <c:pt idx="95">
                    <c:v>XII</c:v>
                  </c:pt>
                  <c:pt idx="96">
                    <c:v>I</c:v>
                  </c:pt>
                  <c:pt idx="97">
                    <c:v>II</c:v>
                  </c:pt>
                  <c:pt idx="98">
                    <c:v>III</c:v>
                  </c:pt>
                  <c:pt idx="99">
                    <c:v>IV</c:v>
                  </c:pt>
                  <c:pt idx="100">
                    <c:v>V</c:v>
                  </c:pt>
                  <c:pt idx="101">
                    <c:v>VI</c:v>
                  </c:pt>
                  <c:pt idx="102">
                    <c:v>VII</c:v>
                  </c:pt>
                  <c:pt idx="103">
                    <c:v>VIII</c:v>
                  </c:pt>
                  <c:pt idx="104">
                    <c:v>IX</c:v>
                  </c:pt>
                  <c:pt idx="105">
                    <c:v>X</c:v>
                  </c:pt>
                  <c:pt idx="106">
                    <c:v>XI</c:v>
                  </c:pt>
                  <c:pt idx="107">
                    <c:v>XII</c:v>
                  </c:pt>
                  <c:pt idx="108">
                    <c:v>I</c:v>
                  </c:pt>
                  <c:pt idx="109">
                    <c:v>II</c:v>
                  </c:pt>
                  <c:pt idx="110">
                    <c:v>III</c:v>
                  </c:pt>
                  <c:pt idx="111">
                    <c:v>IV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2022</c:v>
                  </c:pt>
                  <c:pt idx="96">
                    <c:v>2023</c:v>
                  </c:pt>
                  <c:pt idx="108">
                    <c:v>2024</c:v>
                  </c:pt>
                </c:lvl>
              </c:multiLvlStrCache>
            </c:multiLvlStrRef>
          </c:cat>
          <c:val>
            <c:numRef>
              <c:f>Sheet1!$C$2:$C$221</c:f>
              <c:numCache>
                <c:formatCode>General</c:formatCode>
                <c:ptCount val="112"/>
                <c:pt idx="0">
                  <c:v>3.8140000000000001</c:v>
                </c:pt>
                <c:pt idx="1">
                  <c:v>4.0960000000000001</c:v>
                </c:pt>
                <c:pt idx="2">
                  <c:v>4.8719999999999999</c:v>
                </c:pt>
                <c:pt idx="3">
                  <c:v>5.9349999999999996</c:v>
                </c:pt>
                <c:pt idx="4">
                  <c:v>6.4210000000000003</c:v>
                </c:pt>
                <c:pt idx="5">
                  <c:v>6.173</c:v>
                </c:pt>
                <c:pt idx="6">
                  <c:v>6.4480000000000004</c:v>
                </c:pt>
                <c:pt idx="7">
                  <c:v>6.726</c:v>
                </c:pt>
                <c:pt idx="8">
                  <c:v>6.5819999999999999</c:v>
                </c:pt>
                <c:pt idx="9">
                  <c:v>6.1470000000000002</c:v>
                </c:pt>
                <c:pt idx="10">
                  <c:v>5.9329999999999998</c:v>
                </c:pt>
                <c:pt idx="11">
                  <c:v>5.1059999999999999</c:v>
                </c:pt>
                <c:pt idx="12">
                  <c:v>5.085</c:v>
                </c:pt>
                <c:pt idx="13">
                  <c:v>5.0030000000000001</c:v>
                </c:pt>
                <c:pt idx="14">
                  <c:v>5.819</c:v>
                </c:pt>
                <c:pt idx="15">
                  <c:v>6.1159999999999997</c:v>
                </c:pt>
                <c:pt idx="16">
                  <c:v>7.0250000000000004</c:v>
                </c:pt>
                <c:pt idx="17">
                  <c:v>6.4690000000000003</c:v>
                </c:pt>
                <c:pt idx="18">
                  <c:v>6.7270000000000003</c:v>
                </c:pt>
                <c:pt idx="19">
                  <c:v>6.6479999999999997</c:v>
                </c:pt>
                <c:pt idx="20">
                  <c:v>5.585</c:v>
                </c:pt>
                <c:pt idx="21">
                  <c:v>5.5949999999999998</c:v>
                </c:pt>
                <c:pt idx="22">
                  <c:v>5.1669999999999998</c:v>
                </c:pt>
                <c:pt idx="23">
                  <c:v>4.444</c:v>
                </c:pt>
                <c:pt idx="24">
                  <c:v>6.609</c:v>
                </c:pt>
                <c:pt idx="25">
                  <c:v>7.3739999999999997</c:v>
                </c:pt>
                <c:pt idx="26">
                  <c:v>7.1210000000000004</c:v>
                </c:pt>
                <c:pt idx="27">
                  <c:v>7.5549999999999997</c:v>
                </c:pt>
                <c:pt idx="28">
                  <c:v>8.81</c:v>
                </c:pt>
                <c:pt idx="29">
                  <c:v>7.992</c:v>
                </c:pt>
                <c:pt idx="30">
                  <c:v>10.006</c:v>
                </c:pt>
                <c:pt idx="31">
                  <c:v>11.791</c:v>
                </c:pt>
                <c:pt idx="32">
                  <c:v>11.180999999999999</c:v>
                </c:pt>
                <c:pt idx="33">
                  <c:v>12.635999999999999</c:v>
                </c:pt>
                <c:pt idx="34">
                  <c:v>13.204000000000001</c:v>
                </c:pt>
                <c:pt idx="35">
                  <c:v>12.637</c:v>
                </c:pt>
                <c:pt idx="36">
                  <c:v>12.992000000000001</c:v>
                </c:pt>
                <c:pt idx="37">
                  <c:v>14.94</c:v>
                </c:pt>
                <c:pt idx="38">
                  <c:v>16.190999999999999</c:v>
                </c:pt>
                <c:pt idx="39">
                  <c:v>17.725000000000001</c:v>
                </c:pt>
                <c:pt idx="40">
                  <c:v>19.420999999999999</c:v>
                </c:pt>
                <c:pt idx="41">
                  <c:v>20.021999999999998</c:v>
                </c:pt>
                <c:pt idx="42">
                  <c:v>22.039000000000001</c:v>
                </c:pt>
                <c:pt idx="43">
                  <c:v>23.352</c:v>
                </c:pt>
                <c:pt idx="44">
                  <c:v>24.181000000000001</c:v>
                </c:pt>
                <c:pt idx="45">
                  <c:v>23.887</c:v>
                </c:pt>
                <c:pt idx="46">
                  <c:v>23.306999999999999</c:v>
                </c:pt>
                <c:pt idx="47">
                  <c:v>17.928999999999998</c:v>
                </c:pt>
                <c:pt idx="48">
                  <c:v>22.158999999999999</c:v>
                </c:pt>
                <c:pt idx="49">
                  <c:v>25.001999999999999</c:v>
                </c:pt>
                <c:pt idx="50">
                  <c:v>28.273</c:v>
                </c:pt>
                <c:pt idx="51">
                  <c:v>34.415999999999997</c:v>
                </c:pt>
                <c:pt idx="52">
                  <c:v>33.451000000000001</c:v>
                </c:pt>
                <c:pt idx="53">
                  <c:v>31.172000000000001</c:v>
                </c:pt>
                <c:pt idx="54">
                  <c:v>30.297000000000001</c:v>
                </c:pt>
                <c:pt idx="55">
                  <c:v>31.690999999999999</c:v>
                </c:pt>
                <c:pt idx="56">
                  <c:v>31.238</c:v>
                </c:pt>
                <c:pt idx="57">
                  <c:v>31.7</c:v>
                </c:pt>
                <c:pt idx="58">
                  <c:v>32.658999999999999</c:v>
                </c:pt>
                <c:pt idx="59">
                  <c:v>32.472999999999999</c:v>
                </c:pt>
                <c:pt idx="60">
                  <c:v>29.416</c:v>
                </c:pt>
                <c:pt idx="61">
                  <c:v>30.75</c:v>
                </c:pt>
                <c:pt idx="62">
                  <c:v>26.972999999999999</c:v>
                </c:pt>
                <c:pt idx="63">
                  <c:v>17.638000000000002</c:v>
                </c:pt>
                <c:pt idx="64">
                  <c:v>17.175000000000001</c:v>
                </c:pt>
                <c:pt idx="65">
                  <c:v>18.04</c:v>
                </c:pt>
                <c:pt idx="66">
                  <c:v>18.125</c:v>
                </c:pt>
                <c:pt idx="67">
                  <c:v>18.001999999999999</c:v>
                </c:pt>
                <c:pt idx="68">
                  <c:v>17.597000000000001</c:v>
                </c:pt>
                <c:pt idx="69">
                  <c:v>16.989000000000001</c:v>
                </c:pt>
                <c:pt idx="70">
                  <c:v>16.61</c:v>
                </c:pt>
                <c:pt idx="71">
                  <c:v>14.47</c:v>
                </c:pt>
                <c:pt idx="72">
                  <c:v>13.468999999999999</c:v>
                </c:pt>
                <c:pt idx="73">
                  <c:v>14.551</c:v>
                </c:pt>
                <c:pt idx="74">
                  <c:v>18.201000000000001</c:v>
                </c:pt>
                <c:pt idx="75">
                  <c:v>17.774000000000001</c:v>
                </c:pt>
                <c:pt idx="76">
                  <c:v>18.881</c:v>
                </c:pt>
                <c:pt idx="77">
                  <c:v>20.169</c:v>
                </c:pt>
                <c:pt idx="78">
                  <c:v>20.649000000000001</c:v>
                </c:pt>
                <c:pt idx="79">
                  <c:v>22.754000000000001</c:v>
                </c:pt>
                <c:pt idx="80">
                  <c:v>23.617000000000001</c:v>
                </c:pt>
                <c:pt idx="81">
                  <c:v>22.36</c:v>
                </c:pt>
                <c:pt idx="82">
                  <c:v>22.256</c:v>
                </c:pt>
                <c:pt idx="83">
                  <c:v>21.105</c:v>
                </c:pt>
                <c:pt idx="84">
                  <c:v>20.838000000000001</c:v>
                </c:pt>
                <c:pt idx="85">
                  <c:v>23.907</c:v>
                </c:pt>
                <c:pt idx="86">
                  <c:v>32.512</c:v>
                </c:pt>
                <c:pt idx="87">
                  <c:v>32.225000000000001</c:v>
                </c:pt>
                <c:pt idx="88">
                  <c:v>31.521000000000001</c:v>
                </c:pt>
                <c:pt idx="89">
                  <c:v>31.100999999999999</c:v>
                </c:pt>
                <c:pt idx="90">
                  <c:v>30.02</c:v>
                </c:pt>
                <c:pt idx="91">
                  <c:v>30.763000000000002</c:v>
                </c:pt>
                <c:pt idx="92">
                  <c:v>29.245999999999999</c:v>
                </c:pt>
                <c:pt idx="93">
                  <c:v>27.201000000000001</c:v>
                </c:pt>
                <c:pt idx="94">
                  <c:v>25.542999999999999</c:v>
                </c:pt>
                <c:pt idx="95">
                  <c:v>23.166</c:v>
                </c:pt>
                <c:pt idx="96">
                  <c:v>20.292999999999999</c:v>
                </c:pt>
                <c:pt idx="97">
                  <c:v>21.396999999999998</c:v>
                </c:pt>
                <c:pt idx="98">
                  <c:v>24.016999999999999</c:v>
                </c:pt>
                <c:pt idx="99">
                  <c:v>24.257000000000001</c:v>
                </c:pt>
                <c:pt idx="100">
                  <c:v>24.300999999999998</c:v>
                </c:pt>
                <c:pt idx="101">
                  <c:v>24.521000000000001</c:v>
                </c:pt>
                <c:pt idx="102">
                  <c:v>22.202000000000002</c:v>
                </c:pt>
                <c:pt idx="103">
                  <c:v>22.087</c:v>
                </c:pt>
                <c:pt idx="104">
                  <c:v>21.895</c:v>
                </c:pt>
                <c:pt idx="105">
                  <c:v>21.628</c:v>
                </c:pt>
                <c:pt idx="106">
                  <c:v>21.088999999999999</c:v>
                </c:pt>
                <c:pt idx="107">
                  <c:v>19.318999999999999</c:v>
                </c:pt>
                <c:pt idx="108">
                  <c:v>17.683</c:v>
                </c:pt>
                <c:pt idx="109">
                  <c:v>18.167000000000002</c:v>
                </c:pt>
                <c:pt idx="110" formatCode="0.000">
                  <c:v>19.57</c:v>
                </c:pt>
                <c:pt idx="111">
                  <c:v>18.652999999999999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F-4255-B2C4-1AFF5B965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1445912"/>
        <c:axId val="1131431480"/>
      </c:lineChart>
      <c:catAx>
        <c:axId val="113144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1131431480"/>
        <c:crosses val="autoZero"/>
        <c:auto val="1"/>
        <c:lblAlgn val="ctr"/>
        <c:lblOffset val="100"/>
        <c:tickLblSkip val="3"/>
        <c:noMultiLvlLbl val="0"/>
      </c:catAx>
      <c:valAx>
        <c:axId val="1131431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11314459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Segoe UI Light" panose="020B0502040204020203" pitchFamily="34" charset="0"/>
          <a:cs typeface="Segoe UI Light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70979502968624E-2"/>
          <c:y val="4.1178730331260946E-2"/>
          <c:w val="0.91992833787099215"/>
          <c:h val="0.79731219060320258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Būvniecība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Sheet1!$A$2:$B$82</c:f>
              <c:multiLvlStrCache>
                <c:ptCount val="37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Sheet1!$D$2:$D$82</c:f>
              <c:numCache>
                <c:formatCode>General</c:formatCode>
                <c:ptCount val="37"/>
                <c:pt idx="0">
                  <c:v>13.165525000000001</c:v>
                </c:pt>
                <c:pt idx="1">
                  <c:v>10.559068</c:v>
                </c:pt>
                <c:pt idx="2">
                  <c:v>6.9660466999999997</c:v>
                </c:pt>
                <c:pt idx="3">
                  <c:v>7.3094052999999999</c:v>
                </c:pt>
                <c:pt idx="4">
                  <c:v>7.3992407</c:v>
                </c:pt>
                <c:pt idx="5">
                  <c:v>6.7580887000000001</c:v>
                </c:pt>
                <c:pt idx="6">
                  <c:v>5.3334757000000002</c:v>
                </c:pt>
                <c:pt idx="7">
                  <c:v>8.3423259000000005</c:v>
                </c:pt>
                <c:pt idx="8">
                  <c:v>12.300096999999999</c:v>
                </c:pt>
                <c:pt idx="9">
                  <c:v>14.023952</c:v>
                </c:pt>
                <c:pt idx="10">
                  <c:v>13.833482999999999</c:v>
                </c:pt>
                <c:pt idx="11">
                  <c:v>18.408574999999999</c:v>
                </c:pt>
                <c:pt idx="12">
                  <c:v>19.168022000000001</c:v>
                </c:pt>
                <c:pt idx="13">
                  <c:v>21.723419</c:v>
                </c:pt>
                <c:pt idx="14">
                  <c:v>23.833058000000001</c:v>
                </c:pt>
                <c:pt idx="15">
                  <c:v>23.441528999999999</c:v>
                </c:pt>
                <c:pt idx="16">
                  <c:v>23.835820999999999</c:v>
                </c:pt>
                <c:pt idx="17">
                  <c:v>28.256657000000001</c:v>
                </c:pt>
                <c:pt idx="18">
                  <c:v>21.699138000000001</c:v>
                </c:pt>
                <c:pt idx="19">
                  <c:v>18.307458</c:v>
                </c:pt>
                <c:pt idx="20">
                  <c:v>18.336880000000001</c:v>
                </c:pt>
                <c:pt idx="21">
                  <c:v>11.123934</c:v>
                </c:pt>
                <c:pt idx="22">
                  <c:v>10.898508</c:v>
                </c:pt>
                <c:pt idx="23">
                  <c:v>10.039637000000001</c:v>
                </c:pt>
                <c:pt idx="24">
                  <c:v>13.438371999999999</c:v>
                </c:pt>
                <c:pt idx="25">
                  <c:v>15.391078</c:v>
                </c:pt>
                <c:pt idx="26">
                  <c:v>22.097725000000001</c:v>
                </c:pt>
                <c:pt idx="27">
                  <c:v>27.638314999999999</c:v>
                </c:pt>
                <c:pt idx="28">
                  <c:v>27.406687999999999</c:v>
                </c:pt>
                <c:pt idx="29">
                  <c:v>27.057528999999999</c:v>
                </c:pt>
                <c:pt idx="30">
                  <c:v>30.130652000000001</c:v>
                </c:pt>
                <c:pt idx="31">
                  <c:v>30.071054</c:v>
                </c:pt>
                <c:pt idx="32">
                  <c:v>25.708093999999999</c:v>
                </c:pt>
                <c:pt idx="33">
                  <c:v>30.123615000000001</c:v>
                </c:pt>
                <c:pt idx="34">
                  <c:v>25.897055999999999</c:v>
                </c:pt>
                <c:pt idx="35">
                  <c:v>24.070810999999999</c:v>
                </c:pt>
                <c:pt idx="36">
                  <c:v>20.975435999999998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51-40CC-9D80-9DAE0E882547}"/>
            </c:ext>
          </c:extLst>
        </c:ser>
        <c:ser>
          <c:idx val="3"/>
          <c:order val="1"/>
          <c:tx>
            <c:strRef>
              <c:f>Sheet1!$F$1</c:f>
              <c:strCache>
                <c:ptCount val="1"/>
                <c:pt idx="0">
                  <c:v>Mazumtirdzniecība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Sheet1!$A$2:$B$82</c:f>
              <c:multiLvlStrCache>
                <c:ptCount val="37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Sheet1!$F$2:$F$82</c:f>
              <c:numCache>
                <c:formatCode>General</c:formatCode>
                <c:ptCount val="37"/>
                <c:pt idx="0">
                  <c:v>11.775274</c:v>
                </c:pt>
                <c:pt idx="1">
                  <c:v>11.146630999999999</c:v>
                </c:pt>
                <c:pt idx="2">
                  <c:v>10.714924</c:v>
                </c:pt>
                <c:pt idx="3">
                  <c:v>10.883050000000001</c:v>
                </c:pt>
                <c:pt idx="4">
                  <c:v>12.734123</c:v>
                </c:pt>
                <c:pt idx="5">
                  <c:v>13.045048</c:v>
                </c:pt>
                <c:pt idx="6">
                  <c:v>12.702264</c:v>
                </c:pt>
                <c:pt idx="7">
                  <c:v>12.963759</c:v>
                </c:pt>
                <c:pt idx="8">
                  <c:v>17.47025</c:v>
                </c:pt>
                <c:pt idx="9">
                  <c:v>16.675549</c:v>
                </c:pt>
                <c:pt idx="10">
                  <c:v>15.374703999999999</c:v>
                </c:pt>
                <c:pt idx="11">
                  <c:v>17.556114000000001</c:v>
                </c:pt>
                <c:pt idx="12">
                  <c:v>20.970202</c:v>
                </c:pt>
                <c:pt idx="13">
                  <c:v>22.195976999999999</c:v>
                </c:pt>
                <c:pt idx="14">
                  <c:v>24.103985000000002</c:v>
                </c:pt>
                <c:pt idx="15">
                  <c:v>22.758922999999999</c:v>
                </c:pt>
                <c:pt idx="16">
                  <c:v>24.403796</c:v>
                </c:pt>
                <c:pt idx="17">
                  <c:v>26.526679999999999</c:v>
                </c:pt>
                <c:pt idx="18">
                  <c:v>19.662869000000001</c:v>
                </c:pt>
                <c:pt idx="19">
                  <c:v>22.601600999999999</c:v>
                </c:pt>
                <c:pt idx="20">
                  <c:v>22.206451999999999</c:v>
                </c:pt>
                <c:pt idx="21">
                  <c:v>7.5374374</c:v>
                </c:pt>
                <c:pt idx="22">
                  <c:v>8.2387966000000006</c:v>
                </c:pt>
                <c:pt idx="23">
                  <c:v>7.9423589000000003</c:v>
                </c:pt>
                <c:pt idx="24">
                  <c:v>6.1911269999999998</c:v>
                </c:pt>
                <c:pt idx="25">
                  <c:v>8.6410631999999996</c:v>
                </c:pt>
                <c:pt idx="26">
                  <c:v>14.652856999999999</c:v>
                </c:pt>
                <c:pt idx="27">
                  <c:v>17.508158000000002</c:v>
                </c:pt>
                <c:pt idx="28">
                  <c:v>19.482773000000002</c:v>
                </c:pt>
                <c:pt idx="29">
                  <c:v>17.292766</c:v>
                </c:pt>
                <c:pt idx="30">
                  <c:v>16.628852999999999</c:v>
                </c:pt>
                <c:pt idx="31">
                  <c:v>12.485028</c:v>
                </c:pt>
                <c:pt idx="32">
                  <c:v>17.762232999999998</c:v>
                </c:pt>
                <c:pt idx="33">
                  <c:v>20.515692999999999</c:v>
                </c:pt>
                <c:pt idx="34">
                  <c:v>17.756074999999999</c:v>
                </c:pt>
                <c:pt idx="35">
                  <c:v>20.6721</c:v>
                </c:pt>
                <c:pt idx="36">
                  <c:v>18.951274000000002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51-40CC-9D80-9DAE0E882547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Pakalpojumi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Sheet1!$A$2:$B$82</c:f>
              <c:multiLvlStrCache>
                <c:ptCount val="37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Sheet1!$C$2:$C$82</c:f>
              <c:numCache>
                <c:formatCode>General</c:formatCode>
                <c:ptCount val="37"/>
                <c:pt idx="0">
                  <c:v>4.5120836999999998</c:v>
                </c:pt>
                <c:pt idx="1">
                  <c:v>4.7652203000000002</c:v>
                </c:pt>
                <c:pt idx="2">
                  <c:v>6.1121742000000001</c:v>
                </c:pt>
                <c:pt idx="3">
                  <c:v>5.6747078000000002</c:v>
                </c:pt>
                <c:pt idx="4">
                  <c:v>5.6815758000000001</c:v>
                </c:pt>
                <c:pt idx="5">
                  <c:v>6.0236938999999996</c:v>
                </c:pt>
                <c:pt idx="6">
                  <c:v>6.1606158999999998</c:v>
                </c:pt>
                <c:pt idx="7">
                  <c:v>6.7679643</c:v>
                </c:pt>
                <c:pt idx="8">
                  <c:v>7.0187849</c:v>
                </c:pt>
                <c:pt idx="9">
                  <c:v>7.443333</c:v>
                </c:pt>
                <c:pt idx="10">
                  <c:v>7.8351739</c:v>
                </c:pt>
                <c:pt idx="11">
                  <c:v>9.9039748000000003</c:v>
                </c:pt>
                <c:pt idx="12">
                  <c:v>12.574292</c:v>
                </c:pt>
                <c:pt idx="13">
                  <c:v>12.848597</c:v>
                </c:pt>
                <c:pt idx="14">
                  <c:v>13.658027000000001</c:v>
                </c:pt>
                <c:pt idx="15">
                  <c:v>15.545521000000001</c:v>
                </c:pt>
                <c:pt idx="16">
                  <c:v>16.886997000000001</c:v>
                </c:pt>
                <c:pt idx="17">
                  <c:v>16.250948999999999</c:v>
                </c:pt>
                <c:pt idx="18">
                  <c:v>14.818892</c:v>
                </c:pt>
                <c:pt idx="19">
                  <c:v>14.372199</c:v>
                </c:pt>
                <c:pt idx="20">
                  <c:v>15.099399999999999</c:v>
                </c:pt>
                <c:pt idx="21">
                  <c:v>3.1932076</c:v>
                </c:pt>
                <c:pt idx="22">
                  <c:v>4.3121676999999998</c:v>
                </c:pt>
                <c:pt idx="23">
                  <c:v>5.2394178</c:v>
                </c:pt>
                <c:pt idx="24">
                  <c:v>7.5819327000000003</c:v>
                </c:pt>
                <c:pt idx="25">
                  <c:v>10.626317</c:v>
                </c:pt>
                <c:pt idx="26">
                  <c:v>14.274608000000001</c:v>
                </c:pt>
                <c:pt idx="27">
                  <c:v>17.035111000000001</c:v>
                </c:pt>
                <c:pt idx="28">
                  <c:v>18.614995</c:v>
                </c:pt>
                <c:pt idx="29">
                  <c:v>18.268801</c:v>
                </c:pt>
                <c:pt idx="30">
                  <c:v>18.436228</c:v>
                </c:pt>
                <c:pt idx="31">
                  <c:v>18.609375</c:v>
                </c:pt>
                <c:pt idx="32">
                  <c:v>18.679749000000001</c:v>
                </c:pt>
                <c:pt idx="33">
                  <c:v>17.420483999999998</c:v>
                </c:pt>
                <c:pt idx="34">
                  <c:v>15.799272</c:v>
                </c:pt>
                <c:pt idx="35">
                  <c:v>14.992437000000001</c:v>
                </c:pt>
                <c:pt idx="36">
                  <c:v>15.406252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1-40CC-9D80-9DAE0E88254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Apstrādes rūpniecība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Sheet1!$A$2:$B$82</c:f>
              <c:multiLvlStrCache>
                <c:ptCount val="37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Sheet1!$E$2:$E$82</c:f>
              <c:numCache>
                <c:formatCode>General</c:formatCode>
                <c:ptCount val="37"/>
                <c:pt idx="0">
                  <c:v>9.3437093999999998</c:v>
                </c:pt>
                <c:pt idx="1">
                  <c:v>9.5776237999999996</c:v>
                </c:pt>
                <c:pt idx="2">
                  <c:v>9.6381514999999904</c:v>
                </c:pt>
                <c:pt idx="3">
                  <c:v>10.394615999999999</c:v>
                </c:pt>
                <c:pt idx="4">
                  <c:v>7.3244541999999999</c:v>
                </c:pt>
                <c:pt idx="5">
                  <c:v>10.459970999999999</c:v>
                </c:pt>
                <c:pt idx="6">
                  <c:v>10.627955999999999</c:v>
                </c:pt>
                <c:pt idx="7">
                  <c:v>10.518851</c:v>
                </c:pt>
                <c:pt idx="8">
                  <c:v>14.634594</c:v>
                </c:pt>
                <c:pt idx="9">
                  <c:v>16.524352</c:v>
                </c:pt>
                <c:pt idx="10">
                  <c:v>15.495835</c:v>
                </c:pt>
                <c:pt idx="11">
                  <c:v>19.309037</c:v>
                </c:pt>
                <c:pt idx="12">
                  <c:v>18.803339999999999</c:v>
                </c:pt>
                <c:pt idx="13">
                  <c:v>19.451898</c:v>
                </c:pt>
                <c:pt idx="14">
                  <c:v>22.269114999999999</c:v>
                </c:pt>
                <c:pt idx="15">
                  <c:v>19.478874999999999</c:v>
                </c:pt>
                <c:pt idx="16">
                  <c:v>27.190476</c:v>
                </c:pt>
                <c:pt idx="17">
                  <c:v>26.489941000000002</c:v>
                </c:pt>
                <c:pt idx="18">
                  <c:v>26.353134000000001</c:v>
                </c:pt>
                <c:pt idx="19">
                  <c:v>23.630178000000001</c:v>
                </c:pt>
                <c:pt idx="20">
                  <c:v>20.265438</c:v>
                </c:pt>
                <c:pt idx="21">
                  <c:v>8.2075756999999996</c:v>
                </c:pt>
                <c:pt idx="22">
                  <c:v>7.9537632</c:v>
                </c:pt>
                <c:pt idx="23">
                  <c:v>11.179119999999999</c:v>
                </c:pt>
                <c:pt idx="24">
                  <c:v>14.350275999999999</c:v>
                </c:pt>
                <c:pt idx="25">
                  <c:v>21.03134</c:v>
                </c:pt>
                <c:pt idx="26">
                  <c:v>23.990383999999999</c:v>
                </c:pt>
                <c:pt idx="27">
                  <c:v>27.022151999999998</c:v>
                </c:pt>
                <c:pt idx="28">
                  <c:v>27.685701999999999</c:v>
                </c:pt>
                <c:pt idx="29">
                  <c:v>22.220174</c:v>
                </c:pt>
                <c:pt idx="30">
                  <c:v>19.99118</c:v>
                </c:pt>
                <c:pt idx="31">
                  <c:v>17.224361999999999</c:v>
                </c:pt>
                <c:pt idx="32">
                  <c:v>15.965</c:v>
                </c:pt>
                <c:pt idx="33">
                  <c:v>15.134721000000001</c:v>
                </c:pt>
                <c:pt idx="34">
                  <c:v>17.476137000000001</c:v>
                </c:pt>
                <c:pt idx="35">
                  <c:v>16.216673</c:v>
                </c:pt>
                <c:pt idx="36">
                  <c:v>14.364129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51-40CC-9D80-9DAE0E882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4517672"/>
        <c:axId val="1264543912"/>
      </c:lineChart>
      <c:catAx>
        <c:axId val="126451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1264543912"/>
        <c:crossesAt val="0"/>
        <c:auto val="1"/>
        <c:lblAlgn val="ctr"/>
        <c:lblOffset val="0"/>
        <c:noMultiLvlLbl val="0"/>
      </c:catAx>
      <c:valAx>
        <c:axId val="1264543912"/>
        <c:scaling>
          <c:orientation val="minMax"/>
          <c:max val="32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1264517672"/>
        <c:crosses val="autoZero"/>
        <c:crossBetween val="between"/>
        <c:majorUnit val="8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532673333292301E-2"/>
          <c:y val="1.5642283950617283E-2"/>
          <c:w val="0.3267748015873016"/>
          <c:h val="0.23145493827160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Segoe UI Light" panose="020B0502040204020203" pitchFamily="34" charset="0"/>
          <a:cs typeface="Segoe UI Light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84046422974466E-2"/>
          <c:y val="3.2978354384444082E-2"/>
          <c:w val="0.93765252289343803"/>
          <c:h val="0.75217632253696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C9-4780-B041-0717F60D0546}"/>
              </c:ext>
            </c:extLst>
          </c:dPt>
          <c:dPt>
            <c:idx val="15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C9-4780-B041-0717F60D0546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B1C9-4780-B041-0717F60D0546}"/>
              </c:ext>
            </c:extLst>
          </c:dPt>
          <c:dPt>
            <c:idx val="2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C9-4780-B041-0717F60D0546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B1C9-4780-B041-0717F60D0546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B1C9-4780-B041-0717F60D0546}"/>
              </c:ext>
            </c:extLst>
          </c:dPt>
          <c:cat>
            <c:strRef>
              <c:f>Sheet1!$A$2:$A$28</c:f>
              <c:strCache>
                <c:ptCount val="27"/>
                <c:pt idx="0">
                  <c:v>Luksemburga</c:v>
                </c:pt>
                <c:pt idx="1">
                  <c:v>Itālija</c:v>
                </c:pt>
                <c:pt idx="2">
                  <c:v>Zviedrija</c:v>
                </c:pt>
                <c:pt idx="3">
                  <c:v>Kipra</c:v>
                </c:pt>
                <c:pt idx="4">
                  <c:v>Spānija</c:v>
                </c:pt>
                <c:pt idx="5">
                  <c:v>Malta</c:v>
                </c:pt>
                <c:pt idx="6">
                  <c:v>Nīderlande</c:v>
                </c:pt>
                <c:pt idx="7">
                  <c:v>Dānija</c:v>
                </c:pt>
                <c:pt idx="8">
                  <c:v>Slovēnija</c:v>
                </c:pt>
                <c:pt idx="9">
                  <c:v>Īrija</c:v>
                </c:pt>
                <c:pt idx="10">
                  <c:v>Austrija</c:v>
                </c:pt>
                <c:pt idx="11">
                  <c:v>Beļģija</c:v>
                </c:pt>
                <c:pt idx="12">
                  <c:v>Vācija</c:v>
                </c:pt>
                <c:pt idx="13">
                  <c:v>Grieķija</c:v>
                </c:pt>
                <c:pt idx="14">
                  <c:v>Somija</c:v>
                </c:pt>
                <c:pt idx="15">
                  <c:v>Portugāle</c:v>
                </c:pt>
                <c:pt idx="16">
                  <c:v>Francija</c:v>
                </c:pt>
                <c:pt idx="17">
                  <c:v>Čehija</c:v>
                </c:pt>
                <c:pt idx="18">
                  <c:v>Horvātija</c:v>
                </c:pt>
                <c:pt idx="19">
                  <c:v>Igaunija</c:v>
                </c:pt>
                <c:pt idx="20">
                  <c:v>Slovākija</c:v>
                </c:pt>
                <c:pt idx="21">
                  <c:v>Ungārija</c:v>
                </c:pt>
                <c:pt idx="22">
                  <c:v>Polija</c:v>
                </c:pt>
                <c:pt idx="23">
                  <c:v>Latvija</c:v>
                </c:pt>
                <c:pt idx="24">
                  <c:v>Rumānija</c:v>
                </c:pt>
                <c:pt idx="25">
                  <c:v>Lietuva</c:v>
                </c:pt>
                <c:pt idx="26">
                  <c:v>Bulgārija</c:v>
                </c:pt>
              </c:strCache>
            </c:strRef>
          </c:cat>
          <c:val>
            <c:numRef>
              <c:f>Sheet1!$B$2:$B$28</c:f>
              <c:numCache>
                <c:formatCode>0.0</c:formatCode>
                <c:ptCount val="27"/>
                <c:pt idx="0">
                  <c:v>2.411</c:v>
                </c:pt>
                <c:pt idx="1">
                  <c:v>2.5259999999999998</c:v>
                </c:pt>
                <c:pt idx="2">
                  <c:v>2.5569999999999999</c:v>
                </c:pt>
                <c:pt idx="3">
                  <c:v>2.6070000000000002</c:v>
                </c:pt>
                <c:pt idx="4">
                  <c:v>2.677</c:v>
                </c:pt>
                <c:pt idx="5">
                  <c:v>2.7389999999999999</c:v>
                </c:pt>
                <c:pt idx="6">
                  <c:v>2.7690000000000001</c:v>
                </c:pt>
                <c:pt idx="7">
                  <c:v>2.7869999999999999</c:v>
                </c:pt>
                <c:pt idx="8">
                  <c:v>2.87</c:v>
                </c:pt>
                <c:pt idx="9">
                  <c:v>2.871</c:v>
                </c:pt>
                <c:pt idx="10">
                  <c:v>2.8740000000000001</c:v>
                </c:pt>
                <c:pt idx="11">
                  <c:v>3.165</c:v>
                </c:pt>
                <c:pt idx="12">
                  <c:v>3.2149999999999999</c:v>
                </c:pt>
                <c:pt idx="13">
                  <c:v>3.218</c:v>
                </c:pt>
                <c:pt idx="14">
                  <c:v>3.2240000000000002</c:v>
                </c:pt>
                <c:pt idx="15">
                  <c:v>3.3769999999999998</c:v>
                </c:pt>
                <c:pt idx="16">
                  <c:v>3.4009999999999998</c:v>
                </c:pt>
                <c:pt idx="17">
                  <c:v>3.9140000000000001</c:v>
                </c:pt>
                <c:pt idx="18">
                  <c:v>4.3</c:v>
                </c:pt>
                <c:pt idx="19">
                  <c:v>4.8319999999999999</c:v>
                </c:pt>
                <c:pt idx="20">
                  <c:v>5.05</c:v>
                </c:pt>
                <c:pt idx="21">
                  <c:v>5.5949999999999998</c:v>
                </c:pt>
                <c:pt idx="22">
                  <c:v>5.7119999999999997</c:v>
                </c:pt>
                <c:pt idx="23">
                  <c:v>6.7869999999999999</c:v>
                </c:pt>
                <c:pt idx="24">
                  <c:v>6.8140000000000001</c:v>
                </c:pt>
                <c:pt idx="25">
                  <c:v>6.8849999999999998</c:v>
                </c:pt>
                <c:pt idx="26">
                  <c:v>6.9109999999999996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C9-4780-B041-0717F60D0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784735"/>
        <c:axId val="479097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ES vidēji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1C9-4780-B041-0717F60D054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1C9-4780-B041-0717F60D054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C9-4780-B041-0717F60D054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1C9-4780-B041-0717F60D054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C9-4780-B041-0717F60D054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C9-4780-B041-0717F60D054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C9-4780-B041-0717F60D054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1C9-4780-B041-0717F60D054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1C9-4780-B041-0717F60D054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1C9-4780-B041-0717F60D054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1C9-4780-B041-0717F60D054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1C9-4780-B041-0717F60D054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1C9-4780-B041-0717F60D054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1C9-4780-B041-0717F60D0546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1C9-4780-B041-0717F60D054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1C9-4780-B041-0717F60D0546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1C9-4780-B041-0717F60D0546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1C9-4780-B041-0717F60D0546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1C9-4780-B041-0717F60D054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1C9-4780-B041-0717F60D054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1C9-4780-B041-0717F60D0546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1C9-4780-B041-0717F60D0546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1C9-4780-B041-0717F60D0546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1C9-4780-B041-0717F60D054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1C9-4780-B041-0717F60D0546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1C9-4780-B041-0717F60D05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Luksemburga</c:v>
                </c:pt>
                <c:pt idx="1">
                  <c:v>Itālija</c:v>
                </c:pt>
                <c:pt idx="2">
                  <c:v>Zviedrija</c:v>
                </c:pt>
                <c:pt idx="3">
                  <c:v>Kipra</c:v>
                </c:pt>
                <c:pt idx="4">
                  <c:v>Spānija</c:v>
                </c:pt>
                <c:pt idx="5">
                  <c:v>Malta</c:v>
                </c:pt>
                <c:pt idx="6">
                  <c:v>Nīderlande</c:v>
                </c:pt>
                <c:pt idx="7">
                  <c:v>Dānija</c:v>
                </c:pt>
                <c:pt idx="8">
                  <c:v>Slovēnija</c:v>
                </c:pt>
                <c:pt idx="9">
                  <c:v>Īrija</c:v>
                </c:pt>
                <c:pt idx="10">
                  <c:v>Austrija</c:v>
                </c:pt>
                <c:pt idx="11">
                  <c:v>Beļģija</c:v>
                </c:pt>
                <c:pt idx="12">
                  <c:v>Vācija</c:v>
                </c:pt>
                <c:pt idx="13">
                  <c:v>Grieķija</c:v>
                </c:pt>
                <c:pt idx="14">
                  <c:v>Somija</c:v>
                </c:pt>
                <c:pt idx="15">
                  <c:v>Portugāle</c:v>
                </c:pt>
                <c:pt idx="16">
                  <c:v>Francija</c:v>
                </c:pt>
                <c:pt idx="17">
                  <c:v>Čehija</c:v>
                </c:pt>
                <c:pt idx="18">
                  <c:v>Horvātija</c:v>
                </c:pt>
                <c:pt idx="19">
                  <c:v>Igaunija</c:v>
                </c:pt>
                <c:pt idx="20">
                  <c:v>Slovākija</c:v>
                </c:pt>
                <c:pt idx="21">
                  <c:v>Ungārija</c:v>
                </c:pt>
                <c:pt idx="22">
                  <c:v>Polija</c:v>
                </c:pt>
                <c:pt idx="23">
                  <c:v>Latvija</c:v>
                </c:pt>
                <c:pt idx="24">
                  <c:v>Rumānija</c:v>
                </c:pt>
                <c:pt idx="25">
                  <c:v>Lietuva</c:v>
                </c:pt>
                <c:pt idx="26">
                  <c:v>Bulgārija</c:v>
                </c:pt>
              </c:strCache>
            </c:strRef>
          </c:cat>
          <c:val>
            <c:numRef>
              <c:f>Sheet1!$C$2:$C$28</c:f>
              <c:numCache>
                <c:formatCode>#,##0</c:formatCode>
                <c:ptCount val="27"/>
                <c:pt idx="0">
                  <c:v>3.617</c:v>
                </c:pt>
                <c:pt idx="1">
                  <c:v>3.617</c:v>
                </c:pt>
                <c:pt idx="2">
                  <c:v>3.617</c:v>
                </c:pt>
                <c:pt idx="3">
                  <c:v>3.617</c:v>
                </c:pt>
                <c:pt idx="4">
                  <c:v>3.617</c:v>
                </c:pt>
                <c:pt idx="5">
                  <c:v>3.617</c:v>
                </c:pt>
                <c:pt idx="6">
                  <c:v>3.617</c:v>
                </c:pt>
                <c:pt idx="7">
                  <c:v>3.617</c:v>
                </c:pt>
                <c:pt idx="8">
                  <c:v>3.617</c:v>
                </c:pt>
                <c:pt idx="9">
                  <c:v>3.617</c:v>
                </c:pt>
                <c:pt idx="10">
                  <c:v>3.617</c:v>
                </c:pt>
                <c:pt idx="11">
                  <c:v>3.617</c:v>
                </c:pt>
                <c:pt idx="12">
                  <c:v>3.617</c:v>
                </c:pt>
                <c:pt idx="13">
                  <c:v>3.617</c:v>
                </c:pt>
                <c:pt idx="14">
                  <c:v>3.617</c:v>
                </c:pt>
                <c:pt idx="15">
                  <c:v>3.617</c:v>
                </c:pt>
                <c:pt idx="16">
                  <c:v>3.617</c:v>
                </c:pt>
                <c:pt idx="17">
                  <c:v>3.617</c:v>
                </c:pt>
                <c:pt idx="18">
                  <c:v>3.617</c:v>
                </c:pt>
                <c:pt idx="19">
                  <c:v>3.617</c:v>
                </c:pt>
                <c:pt idx="20">
                  <c:v>3.617</c:v>
                </c:pt>
                <c:pt idx="21">
                  <c:v>3.617</c:v>
                </c:pt>
                <c:pt idx="22">
                  <c:v>3.617</c:v>
                </c:pt>
                <c:pt idx="23">
                  <c:v>3.617</c:v>
                </c:pt>
                <c:pt idx="24">
                  <c:v>3.617</c:v>
                </c:pt>
                <c:pt idx="25">
                  <c:v>3.617</c:v>
                </c:pt>
                <c:pt idx="26">
                  <c:v>3.617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1C9-4780-B041-0717F60D0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4735"/>
        <c:axId val="4790975"/>
      </c:lineChart>
      <c:catAx>
        <c:axId val="478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4790975"/>
        <c:crosses val="autoZero"/>
        <c:auto val="1"/>
        <c:lblAlgn val="ctr"/>
        <c:lblOffset val="100"/>
        <c:noMultiLvlLbl val="0"/>
      </c:catAx>
      <c:valAx>
        <c:axId val="4790975"/>
        <c:scaling>
          <c:orientation val="minMax"/>
          <c:max val="7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4784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Segoe UI Light" panose="020B0502040204020203" pitchFamily="34" charset="0"/>
          <a:cs typeface="Segoe UI Light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32117569481219E-2"/>
          <c:y val="0.10273506944444444"/>
          <c:w val="0.89390847899798576"/>
          <c:h val="0.77768090277777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IKP</c:v>
                </c:pt>
              </c:strCache>
            </c:strRef>
          </c:tx>
          <c:spPr>
            <a:solidFill>
              <a:srgbClr val="228B9D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33-4B2A-9CB4-CED2FFF578C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33-4B2A-9CB4-CED2FFF578C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33-4B2A-9CB4-CED2FFF578C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434-49C3-9A85-E3BB35AA0D06}"/>
              </c:ext>
            </c:extLst>
          </c:dPt>
          <c:dPt>
            <c:idx val="5"/>
            <c:invertIfNegative val="0"/>
            <c:bubble3D val="0"/>
            <c:spPr>
              <a:solidFill>
                <a:srgbClr val="14525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0C33-4B2A-9CB4-CED2FFF578C4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Sheet1!$A$2:$A$14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2024p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6"/>
                <c:pt idx="0">
                  <c:v>2.2000000000000002</c:v>
                </c:pt>
                <c:pt idx="1">
                  <c:v>-1.1000000000000001</c:v>
                </c:pt>
                <c:pt idx="2">
                  <c:v>15.1</c:v>
                </c:pt>
                <c:pt idx="3">
                  <c:v>11.1</c:v>
                </c:pt>
                <c:pt idx="4">
                  <c:v>-2.8</c:v>
                </c:pt>
                <c:pt idx="5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33-4B2A-9CB4-CED2FFF578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900"/>
            </a:pPr>
            <a:endParaRPr lang="lv-LV"/>
          </a:p>
        </c:txPr>
        <c:crossAx val="2046092152"/>
        <c:crosses val="autoZero"/>
        <c:auto val="1"/>
        <c:lblAlgn val="ctr"/>
        <c:lblOffset val="100"/>
        <c:tickLblSkip val="1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Segoe UI Light" panose="020B0502040204020203" pitchFamily="34" charset="0"/>
          <a:ea typeface="Verdana" panose="020B0604030504040204" pitchFamily="34" charset="0"/>
          <a:cs typeface="Segoe UI Light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84046422974466E-2"/>
          <c:y val="3.2978354384444082E-2"/>
          <c:w val="0.93765252289343803"/>
          <c:h val="0.84625046296296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F2E9-4687-A090-C96C393DAA8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9-4687-A090-C96C393DAA8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F2E9-4687-A090-C96C393DAA8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F2E9-4687-A090-C96C393DAA8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F2E9-4687-A090-C96C393DAA8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F2E9-4687-A090-C96C393DAA8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F2E9-4687-A090-C96C393DAA8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F2E9-4687-A090-C96C393DAA8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F2E9-4687-A090-C96C393DAA8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F2E9-4687-A090-C96C393DAA89}"/>
              </c:ext>
            </c:extLst>
          </c:dPt>
          <c:cat>
            <c:strRef>
              <c:f>Sheet1!$I$3:$I$20</c:f>
              <c:strCache>
                <c:ptCount val="18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85+</c:v>
                </c:pt>
              </c:strCache>
            </c:strRef>
          </c:cat>
          <c:val>
            <c:numRef>
              <c:f>Sheet1!$J$3:$J$20</c:f>
              <c:numCache>
                <c:formatCode>0.0</c:formatCode>
                <c:ptCount val="18"/>
                <c:pt idx="0">
                  <c:v>0.05</c:v>
                </c:pt>
                <c:pt idx="1">
                  <c:v>1.7000000000000001E-2</c:v>
                </c:pt>
                <c:pt idx="2">
                  <c:v>1.6E-2</c:v>
                </c:pt>
                <c:pt idx="3">
                  <c:v>3.6999999999999998E-2</c:v>
                </c:pt>
                <c:pt idx="4">
                  <c:v>5.6000000000000001E-2</c:v>
                </c:pt>
                <c:pt idx="5">
                  <c:v>0.11</c:v>
                </c:pt>
                <c:pt idx="6">
                  <c:v>0.22</c:v>
                </c:pt>
                <c:pt idx="7">
                  <c:v>0.378</c:v>
                </c:pt>
                <c:pt idx="8">
                  <c:v>0.503</c:v>
                </c:pt>
                <c:pt idx="9">
                  <c:v>0.68</c:v>
                </c:pt>
                <c:pt idx="10">
                  <c:v>1.1599999999999999</c:v>
                </c:pt>
                <c:pt idx="11">
                  <c:v>1.4419999999999999</c:v>
                </c:pt>
                <c:pt idx="12">
                  <c:v>2.2530000000000001</c:v>
                </c:pt>
                <c:pt idx="13">
                  <c:v>2.7759999999999998</c:v>
                </c:pt>
                <c:pt idx="14">
                  <c:v>3.3340000000000001</c:v>
                </c:pt>
                <c:pt idx="15">
                  <c:v>3.4319999999999999</c:v>
                </c:pt>
                <c:pt idx="16">
                  <c:v>5.2889999999999997</c:v>
                </c:pt>
                <c:pt idx="17">
                  <c:v>8.9779999999999998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E9-4687-A090-C96C393DA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784735"/>
        <c:axId val="4790975"/>
      </c:barChart>
      <c:catAx>
        <c:axId val="478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4790975"/>
        <c:crosses val="autoZero"/>
        <c:auto val="1"/>
        <c:lblAlgn val="ctr"/>
        <c:lblOffset val="100"/>
        <c:noMultiLvlLbl val="0"/>
      </c:catAx>
      <c:valAx>
        <c:axId val="4790975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4784735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Segoe UI Light" panose="020B0502040204020203" pitchFamily="34" charset="0"/>
          <a:cs typeface="Segoe UI Light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81365740740741E-2"/>
          <c:y val="3.8158796296296295E-2"/>
          <c:w val="0.92894965277777775"/>
          <c:h val="0.47655532407407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'15-65 sirds asinsvadu'!$C$4</c:f>
              <c:strCache>
                <c:ptCount val="1"/>
                <c:pt idx="0">
                  <c:v>Vīrieši</c:v>
                </c:pt>
              </c:strCache>
            </c:strRef>
          </c:tx>
          <c:spPr>
            <a:solidFill>
              <a:srgbClr val="228B9D"/>
            </a:solidFill>
            <a:ln>
              <a:noFill/>
            </a:ln>
            <a:effectLst/>
          </c:spPr>
          <c:invertIfNegative val="0"/>
          <c:cat>
            <c:strRef>
              <c:f>'15-65 sirds asinsvadu'!$B$10:$B$18</c:f>
              <c:strCache>
                <c:ptCount val="9"/>
                <c:pt idx="0">
                  <c:v>I24.8 Akūta koronāra mazspēja</c:v>
                </c:pt>
                <c:pt idx="1">
                  <c:v>I25 Hroniska sirds išēmiska slimība</c:v>
                </c:pt>
                <c:pt idx="2">
                  <c:v>I42 Kardiomiopātija</c:v>
                </c:pt>
                <c:pt idx="3">
                  <c:v>I60-I69 Cerebrovaskulāras slimības</c:v>
                </c:pt>
                <c:pt idx="4">
                  <c:v>I60-I64 Insults</c:v>
                </c:pt>
                <c:pt idx="5">
                  <c:v>I60-I62 Hemorāģisks insults</c:v>
                </c:pt>
                <c:pt idx="6">
                  <c:v>I63 Smadzeņu infarkts</c:v>
                </c:pt>
                <c:pt idx="7">
                  <c:v>I64 Neprecizēts insults</c:v>
                </c:pt>
                <c:pt idx="8">
                  <c:v>I70 Ateroskleroze</c:v>
                </c:pt>
              </c:strCache>
              <c:extLst/>
            </c:strRef>
          </c:cat>
          <c:val>
            <c:numRef>
              <c:f>'15-65 sirds asinsvadu'!$C$10:$C$18</c:f>
              <c:numCache>
                <c:formatCode>0</c:formatCode>
                <c:ptCount val="9"/>
                <c:pt idx="0">
                  <c:v>57</c:v>
                </c:pt>
                <c:pt idx="1">
                  <c:v>596</c:v>
                </c:pt>
                <c:pt idx="2">
                  <c:v>455</c:v>
                </c:pt>
                <c:pt idx="3">
                  <c:v>287</c:v>
                </c:pt>
                <c:pt idx="4">
                  <c:v>191</c:v>
                </c:pt>
                <c:pt idx="5">
                  <c:v>104</c:v>
                </c:pt>
                <c:pt idx="6">
                  <c:v>76</c:v>
                </c:pt>
                <c:pt idx="7">
                  <c:v>11</c:v>
                </c:pt>
                <c:pt idx="8">
                  <c:v>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D2C-41AF-8A72-FDCE4B778E13}"/>
            </c:ext>
          </c:extLst>
        </c:ser>
        <c:ser>
          <c:idx val="1"/>
          <c:order val="1"/>
          <c:tx>
            <c:strRef>
              <c:f>'15-65 sirds asinsvadu'!$D$4</c:f>
              <c:strCache>
                <c:ptCount val="1"/>
                <c:pt idx="0">
                  <c:v>Sievietes</c:v>
                </c:pt>
              </c:strCache>
            </c:strRef>
          </c:tx>
          <c:spPr>
            <a:solidFill>
              <a:srgbClr val="14525C"/>
            </a:solidFill>
            <a:ln>
              <a:noFill/>
            </a:ln>
            <a:effectLst/>
          </c:spPr>
          <c:invertIfNegative val="0"/>
          <c:cat>
            <c:strRef>
              <c:f>'15-65 sirds asinsvadu'!$B$10:$B$18</c:f>
              <c:strCache>
                <c:ptCount val="9"/>
                <c:pt idx="0">
                  <c:v>I24.8 Akūta koronāra mazspēja</c:v>
                </c:pt>
                <c:pt idx="1">
                  <c:v>I25 Hroniska sirds išēmiska slimība</c:v>
                </c:pt>
                <c:pt idx="2">
                  <c:v>I42 Kardiomiopātija</c:v>
                </c:pt>
                <c:pt idx="3">
                  <c:v>I60-I69 Cerebrovaskulāras slimības</c:v>
                </c:pt>
                <c:pt idx="4">
                  <c:v>I60-I64 Insults</c:v>
                </c:pt>
                <c:pt idx="5">
                  <c:v>I60-I62 Hemorāģisks insults</c:v>
                </c:pt>
                <c:pt idx="6">
                  <c:v>I63 Smadzeņu infarkts</c:v>
                </c:pt>
                <c:pt idx="7">
                  <c:v>I64 Neprecizēts insults</c:v>
                </c:pt>
                <c:pt idx="8">
                  <c:v>I70 Ateroskleroze</c:v>
                </c:pt>
              </c:strCache>
              <c:extLst/>
            </c:strRef>
          </c:cat>
          <c:val>
            <c:numRef>
              <c:f>'15-65 sirds asinsvadu'!$D$10:$D$18</c:f>
              <c:numCache>
                <c:formatCode>0</c:formatCode>
                <c:ptCount val="9"/>
                <c:pt idx="0">
                  <c:v>15</c:v>
                </c:pt>
                <c:pt idx="1">
                  <c:v>116</c:v>
                </c:pt>
                <c:pt idx="2">
                  <c:v>104</c:v>
                </c:pt>
                <c:pt idx="3">
                  <c:v>108</c:v>
                </c:pt>
                <c:pt idx="4">
                  <c:v>68</c:v>
                </c:pt>
                <c:pt idx="5">
                  <c:v>36</c:v>
                </c:pt>
                <c:pt idx="6">
                  <c:v>31</c:v>
                </c:pt>
                <c:pt idx="7">
                  <c:v>1</c:v>
                </c:pt>
                <c:pt idx="8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D2C-41AF-8A72-FDCE4B778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26661167"/>
        <c:axId val="1652683295"/>
      </c:barChart>
      <c:catAx>
        <c:axId val="1626661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1652683295"/>
        <c:crosses val="autoZero"/>
        <c:auto val="1"/>
        <c:lblAlgn val="ctr"/>
        <c:lblOffset val="100"/>
        <c:noMultiLvlLbl val="0"/>
      </c:catAx>
      <c:valAx>
        <c:axId val="1652683295"/>
        <c:scaling>
          <c:orientation val="minMax"/>
          <c:max val="6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1626661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112824074074078"/>
          <c:y val="0.10100370370370372"/>
          <c:w val="0.46310021393299206"/>
          <c:h val="8.931372891181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Segoe UI Light" panose="020B0502040204020203" pitchFamily="34" charset="0"/>
          <a:cs typeface="Segoe UI Light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32117569481219E-2"/>
          <c:y val="0.10273506944444444"/>
          <c:w val="0.89390847899798576"/>
          <c:h val="0.77768090277777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IKP</c:v>
                </c:pt>
              </c:strCache>
            </c:strRef>
          </c:tx>
          <c:spPr>
            <a:solidFill>
              <a:srgbClr val="228B9D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1CE-46F7-BC0F-B51E80F9EC5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1CE-46F7-BC0F-B51E80F9EC5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CE-46F7-BC0F-B51E80F9EC5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84-41A6-BE22-FC608BACB44E}"/>
              </c:ext>
            </c:extLst>
          </c:dPt>
          <c:dPt>
            <c:idx val="5"/>
            <c:invertIfNegative val="0"/>
            <c:bubble3D val="0"/>
            <c:spPr>
              <a:solidFill>
                <a:srgbClr val="14525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1CE-46F7-BC0F-B51E80F9EC5F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Sheet1!$A$2:$A$14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2024p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6"/>
                <c:pt idx="0">
                  <c:v>0</c:v>
                </c:pt>
                <c:pt idx="1">
                  <c:v>-4.3</c:v>
                </c:pt>
                <c:pt idx="2">
                  <c:v>7.3</c:v>
                </c:pt>
                <c:pt idx="3">
                  <c:v>7.2</c:v>
                </c:pt>
                <c:pt idx="4">
                  <c:v>-1.3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CE-46F7-BC0F-B51E80F9EC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900"/>
            </a:pPr>
            <a:endParaRPr lang="lv-LV"/>
          </a:p>
        </c:txPr>
        <c:crossAx val="2046092152"/>
        <c:crosses val="autoZero"/>
        <c:auto val="1"/>
        <c:lblAlgn val="ctr"/>
        <c:lblOffset val="100"/>
        <c:tickLblSkip val="1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Segoe UI Light" panose="020B0502040204020203" pitchFamily="34" charset="0"/>
          <a:ea typeface="Verdana" panose="020B0604030504040204" pitchFamily="34" charset="0"/>
          <a:cs typeface="Segoe UI Light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32117569481219E-2"/>
          <c:y val="0.10273506944444444"/>
          <c:w val="0.89390847899798576"/>
          <c:h val="0.77768090277777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IKP</c:v>
                </c:pt>
              </c:strCache>
            </c:strRef>
          </c:tx>
          <c:spPr>
            <a:solidFill>
              <a:srgbClr val="228B9D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488-4970-9745-DA6B31E3F72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488-4970-9745-DA6B31E3F72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488-4970-9745-DA6B31E3F72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1C1-4CCE-81D7-D1234FAD9436}"/>
              </c:ext>
            </c:extLst>
          </c:dPt>
          <c:dPt>
            <c:idx val="5"/>
            <c:invertIfNegative val="0"/>
            <c:bubble3D val="0"/>
            <c:spPr>
              <a:solidFill>
                <a:srgbClr val="14525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9488-4970-9745-DA6B31E3F726}"/>
              </c:ext>
            </c:extLst>
          </c:dPt>
          <c:dLbls>
            <c:dLbl>
              <c:idx val="4"/>
              <c:layout>
                <c:manualLayout>
                  <c:x val="-1.077952583985759E-16"/>
                  <c:y val="1.76394278714071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C1-4CCE-81D7-D1234FAD943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Sheet1!$A$2:$A$14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2024p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6"/>
                <c:pt idx="0">
                  <c:v>1.3</c:v>
                </c:pt>
                <c:pt idx="1">
                  <c:v>0.4</c:v>
                </c:pt>
                <c:pt idx="2">
                  <c:v>9</c:v>
                </c:pt>
                <c:pt idx="3">
                  <c:v>10.3</c:v>
                </c:pt>
                <c:pt idx="4">
                  <c:v>-5.9</c:v>
                </c:pt>
                <c:pt idx="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88-4970-9745-DA6B31E3F7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900"/>
            </a:pPr>
            <a:endParaRPr lang="lv-LV"/>
          </a:p>
        </c:txPr>
        <c:crossAx val="2046092152"/>
        <c:crosses val="autoZero"/>
        <c:auto val="1"/>
        <c:lblAlgn val="ctr"/>
        <c:lblOffset val="100"/>
        <c:tickLblSkip val="1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Segoe UI Light" panose="020B0502040204020203" pitchFamily="34" charset="0"/>
          <a:ea typeface="Verdana" panose="020B0604030504040204" pitchFamily="34" charset="0"/>
          <a:cs typeface="Segoe UI Light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622481798199317E-2"/>
          <c:y val="2.8231935443595452E-2"/>
          <c:w val="0.94835021076156678"/>
          <c:h val="0.86992291666666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12 mēnešu inflācija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Sheet1!$A$2:$B$65</c:f>
              <c:multiLvlStrCache>
                <c:ptCount val="6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  <c:pt idx="35">
                    <c:v>XII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V</c:v>
                  </c:pt>
                  <c:pt idx="41">
                    <c:v>VI</c:v>
                  </c:pt>
                  <c:pt idx="42">
                    <c:v>VII</c:v>
                  </c:pt>
                  <c:pt idx="43">
                    <c:v>VIII</c:v>
                  </c:pt>
                  <c:pt idx="44">
                    <c:v>IX</c:v>
                  </c:pt>
                  <c:pt idx="45">
                    <c:v>X</c:v>
                  </c:pt>
                  <c:pt idx="46">
                    <c:v>XI</c:v>
                  </c:pt>
                  <c:pt idx="47">
                    <c:v>XII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  <c:pt idx="52">
                    <c:v>V</c:v>
                  </c:pt>
                  <c:pt idx="53">
                    <c:v>VI</c:v>
                  </c:pt>
                  <c:pt idx="54">
                    <c:v>VII</c:v>
                  </c:pt>
                  <c:pt idx="55">
                    <c:v>VIII</c:v>
                  </c:pt>
                  <c:pt idx="56">
                    <c:v>IX</c:v>
                  </c:pt>
                  <c:pt idx="57">
                    <c:v>X</c:v>
                  </c:pt>
                  <c:pt idx="58">
                    <c:v>XI</c:v>
                  </c:pt>
                  <c:pt idx="59">
                    <c:v>XII</c:v>
                  </c:pt>
                  <c:pt idx="60">
                    <c:v>I</c:v>
                  </c:pt>
                  <c:pt idx="61">
                    <c:v>II</c:v>
                  </c:pt>
                  <c:pt idx="62">
                    <c:v>III</c:v>
                  </c:pt>
                  <c:pt idx="63">
                    <c:v>IV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  <c:pt idx="48">
                    <c:v>2023</c:v>
                  </c:pt>
                  <c:pt idx="60">
                    <c:v>2024</c:v>
                  </c:pt>
                </c:lvl>
              </c:multiLvlStrCache>
            </c:multiLvlStrRef>
          </c:cat>
          <c:val>
            <c:numRef>
              <c:f>Sheet1!$C$2:$C$65</c:f>
              <c:numCache>
                <c:formatCode>0.0</c:formatCode>
                <c:ptCount val="64"/>
                <c:pt idx="0">
                  <c:v>3</c:v>
                </c:pt>
                <c:pt idx="1">
                  <c:v>2.9</c:v>
                </c:pt>
                <c:pt idx="2">
                  <c:v>2.8</c:v>
                </c:pt>
                <c:pt idx="3">
                  <c:v>3.4</c:v>
                </c:pt>
                <c:pt idx="4">
                  <c:v>3.3</c:v>
                </c:pt>
                <c:pt idx="5">
                  <c:v>3</c:v>
                </c:pt>
                <c:pt idx="6">
                  <c:v>2.9</c:v>
                </c:pt>
                <c:pt idx="7">
                  <c:v>3.2</c:v>
                </c:pt>
                <c:pt idx="8">
                  <c:v>2.6</c:v>
                </c:pt>
                <c:pt idx="9">
                  <c:v>2.2999999999999998</c:v>
                </c:pt>
                <c:pt idx="10">
                  <c:v>2.1</c:v>
                </c:pt>
                <c:pt idx="11">
                  <c:v>2.2999999999999998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1.4</c:v>
                </c:pt>
                <c:pt idx="15">
                  <c:v>0</c:v>
                </c:pt>
                <c:pt idx="16">
                  <c:v>-0.6</c:v>
                </c:pt>
                <c:pt idx="17">
                  <c:v>-0.7</c:v>
                </c:pt>
                <c:pt idx="18">
                  <c:v>0.5</c:v>
                </c:pt>
                <c:pt idx="19">
                  <c:v>-0.2</c:v>
                </c:pt>
                <c:pt idx="20">
                  <c:v>-0.3</c:v>
                </c:pt>
                <c:pt idx="21">
                  <c:v>-0.7</c:v>
                </c:pt>
                <c:pt idx="22">
                  <c:v>-0.7</c:v>
                </c:pt>
                <c:pt idx="23">
                  <c:v>-0.5</c:v>
                </c:pt>
                <c:pt idx="24">
                  <c:v>-0.5</c:v>
                </c:pt>
                <c:pt idx="25">
                  <c:v>-0.2</c:v>
                </c:pt>
                <c:pt idx="26">
                  <c:v>0.3</c:v>
                </c:pt>
                <c:pt idx="27">
                  <c:v>1.7</c:v>
                </c:pt>
                <c:pt idx="28">
                  <c:v>2.6</c:v>
                </c:pt>
                <c:pt idx="29">
                  <c:v>2.7</c:v>
                </c:pt>
                <c:pt idx="30">
                  <c:v>2.8</c:v>
                </c:pt>
                <c:pt idx="31">
                  <c:v>3.7</c:v>
                </c:pt>
                <c:pt idx="32">
                  <c:v>4.8</c:v>
                </c:pt>
                <c:pt idx="33">
                  <c:v>6</c:v>
                </c:pt>
                <c:pt idx="34">
                  <c:v>7.5</c:v>
                </c:pt>
                <c:pt idx="35">
                  <c:v>7.9</c:v>
                </c:pt>
                <c:pt idx="36">
                  <c:v>7.4</c:v>
                </c:pt>
                <c:pt idx="37">
                  <c:v>8.6999999999999993</c:v>
                </c:pt>
                <c:pt idx="38">
                  <c:v>11.5</c:v>
                </c:pt>
                <c:pt idx="39">
                  <c:v>13</c:v>
                </c:pt>
                <c:pt idx="40">
                  <c:v>16.899999999999999</c:v>
                </c:pt>
                <c:pt idx="41">
                  <c:v>19.3</c:v>
                </c:pt>
                <c:pt idx="42">
                  <c:v>21.5</c:v>
                </c:pt>
                <c:pt idx="43">
                  <c:v>21.5</c:v>
                </c:pt>
                <c:pt idx="44">
                  <c:v>22.2</c:v>
                </c:pt>
                <c:pt idx="45">
                  <c:v>21.8</c:v>
                </c:pt>
                <c:pt idx="46">
                  <c:v>21.8</c:v>
                </c:pt>
                <c:pt idx="47">
                  <c:v>20.8</c:v>
                </c:pt>
                <c:pt idx="48">
                  <c:v>21.5</c:v>
                </c:pt>
                <c:pt idx="49">
                  <c:v>20.3</c:v>
                </c:pt>
                <c:pt idx="50">
                  <c:v>17.3</c:v>
                </c:pt>
                <c:pt idx="51">
                  <c:v>15.1</c:v>
                </c:pt>
                <c:pt idx="52">
                  <c:v>12.1</c:v>
                </c:pt>
                <c:pt idx="53">
                  <c:v>7.9</c:v>
                </c:pt>
                <c:pt idx="54">
                  <c:v>6.4</c:v>
                </c:pt>
                <c:pt idx="55">
                  <c:v>5.4</c:v>
                </c:pt>
                <c:pt idx="56">
                  <c:v>3.3</c:v>
                </c:pt>
                <c:pt idx="57">
                  <c:v>2.1</c:v>
                </c:pt>
                <c:pt idx="58">
                  <c:v>1</c:v>
                </c:pt>
                <c:pt idx="59">
                  <c:v>0.6</c:v>
                </c:pt>
                <c:pt idx="60">
                  <c:v>0.9</c:v>
                </c:pt>
                <c:pt idx="61">
                  <c:v>0.4</c:v>
                </c:pt>
                <c:pt idx="62">
                  <c:v>0.9</c:v>
                </c:pt>
                <c:pt idx="6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D-4A49-B7B8-9F626EBA9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9564032"/>
        <c:axId val="42197376"/>
      </c:barChart>
      <c:catAx>
        <c:axId val="3956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/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42197376"/>
        <c:crosses val="autoZero"/>
        <c:auto val="0"/>
        <c:lblAlgn val="ctr"/>
        <c:lblOffset val="0"/>
        <c:noMultiLvlLbl val="1"/>
      </c:catAx>
      <c:valAx>
        <c:axId val="42197376"/>
        <c:scaling>
          <c:orientation val="minMax"/>
          <c:min val="-4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noFill/>
          </a:ln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39564032"/>
        <c:crosses val="autoZero"/>
        <c:crossBetween val="between"/>
        <c:majorUnit val="4"/>
      </c:valAx>
      <c:spPr>
        <a:noFill/>
        <a:ln w="2463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Segoe UI Light" panose="020B0502040204020203" pitchFamily="34" charset="0"/>
          <a:ea typeface="Arial"/>
          <a:cs typeface="Segoe UI Light" panose="020B0502040204020203" pitchFamily="34" charset="0"/>
        </a:defRPr>
      </a:pPr>
      <a:endParaRPr lang="lv-LV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479652777777782"/>
          <c:y val="0.21785000000000004"/>
          <c:w val="0.57346388888888888"/>
          <c:h val="0.57346388888888888"/>
        </c:manualLayout>
      </c:layout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4472C4"/>
            </a:solidFill>
          </c:spPr>
          <c:dPt>
            <c:idx val="1"/>
            <c:bubble3D val="0"/>
            <c:spPr>
              <a:solidFill>
                <a:srgbClr val="4472C4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C8C5-4675-88E6-FA1121D8F181}"/>
              </c:ext>
            </c:extLst>
          </c:dPt>
          <c:dPt>
            <c:idx val="2"/>
            <c:bubble3D val="0"/>
            <c:spPr>
              <a:solidFill>
                <a:srgbClr val="4472C4">
                  <a:alpha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8C5-4675-88E6-FA1121D8F181}"/>
              </c:ext>
            </c:extLst>
          </c:dPt>
          <c:dPt>
            <c:idx val="3"/>
            <c:bubble3D val="0"/>
            <c:spPr>
              <a:solidFill>
                <a:srgbClr val="4472C4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4-C8C5-4675-88E6-FA1121D8F181}"/>
              </c:ext>
            </c:extLst>
          </c:dPt>
          <c:dPt>
            <c:idx val="4"/>
            <c:bubble3D val="0"/>
            <c:spPr>
              <a:solidFill>
                <a:srgbClr val="4472C4">
                  <a:alpha val="2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C8C5-4675-88E6-FA1121D8F181}"/>
              </c:ext>
            </c:extLst>
          </c:dPt>
          <c:dPt>
            <c:idx val="5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6-C8C5-4675-88E6-FA1121D8F181}"/>
              </c:ext>
            </c:extLst>
          </c:dPt>
          <c:dPt>
            <c:idx val="6"/>
            <c:bubble3D val="0"/>
            <c:spPr>
              <a:solidFill>
                <a:srgbClr val="ED7D31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C8C5-4675-88E6-FA1121D8F181}"/>
              </c:ext>
            </c:extLst>
          </c:dPt>
          <c:dPt>
            <c:idx val="7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08-C8C5-4675-88E6-FA1121D8F181}"/>
              </c:ext>
            </c:extLst>
          </c:dPt>
          <c:dPt>
            <c:idx val="8"/>
            <c:bubble3D val="0"/>
            <c:spPr>
              <a:solidFill>
                <a:srgbClr val="70AD47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C8C5-4675-88E6-FA1121D8F181}"/>
              </c:ext>
            </c:extLst>
          </c:dPt>
          <c:dLbls>
            <c:dLbl>
              <c:idx val="4"/>
              <c:layout>
                <c:manualLayout>
                  <c:x val="0.16315972222222228"/>
                  <c:y val="3.52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C8C5-4675-88E6-FA1121D8F181}"/>
                </c:ext>
              </c:extLst>
            </c:dLbl>
            <c:dLbl>
              <c:idx val="5"/>
              <c:layout>
                <c:manualLayout>
                  <c:x val="-3.9197916666666669E-3"/>
                  <c:y val="7.9375000000000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8C5-4675-88E6-FA1121D8F181}"/>
                </c:ext>
              </c:extLst>
            </c:dLbl>
            <c:dLbl>
              <c:idx val="6"/>
              <c:layout>
                <c:manualLayout>
                  <c:x val="-2.2048611111111366E-3"/>
                  <c:y val="2.20486111111110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0381944444444"/>
                      <c:h val="0.19931944444444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8C5-4675-88E6-FA1121D8F181}"/>
                </c:ext>
              </c:extLst>
            </c:dLbl>
            <c:dLbl>
              <c:idx val="7"/>
              <c:layout>
                <c:manualLayout>
                  <c:x val="-2.1803472222222217E-2"/>
                  <c:y val="-0.105833333333333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65104166666668"/>
                      <c:h val="0.21254861111111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8C5-4675-88E6-FA1121D8F181}"/>
                </c:ext>
              </c:extLst>
            </c:dLbl>
            <c:dLbl>
              <c:idx val="8"/>
              <c:layout>
                <c:manualLayout>
                  <c:x val="0.10142361111111112"/>
                  <c:y val="-2.64583333333333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9-C8C5-4675-88E6-FA1121D8F18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Sheet1!$A$2:$A$10</c:f>
              <c:strCache>
                <c:ptCount val="9"/>
                <c:pt idx="0">
                  <c:v>Lietuva</c:v>
                </c:pt>
                <c:pt idx="1">
                  <c:v>Igaunija</c:v>
                </c:pt>
                <c:pt idx="2">
                  <c:v>Vācija</c:v>
                </c:pt>
                <c:pt idx="3">
                  <c:v>Zviedrija</c:v>
                </c:pt>
                <c:pt idx="4">
                  <c:v>Citas ES valstis</c:v>
                </c:pt>
                <c:pt idx="5">
                  <c:v>Krievija</c:v>
                </c:pt>
                <c:pt idx="6">
                  <c:v>Citas NVS valstis</c:v>
                </c:pt>
                <c:pt idx="7">
                  <c:v>Apvienotā Karaliste</c:v>
                </c:pt>
                <c:pt idx="8">
                  <c:v>Pārējās valstis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3448305891</c:v>
                </c:pt>
                <c:pt idx="1">
                  <c:v>2176926430</c:v>
                </c:pt>
                <c:pt idx="2">
                  <c:v>1275520873</c:v>
                </c:pt>
                <c:pt idx="3">
                  <c:v>1131918463</c:v>
                </c:pt>
                <c:pt idx="4">
                  <c:v>5066832304</c:v>
                </c:pt>
                <c:pt idx="5">
                  <c:v>1130671355</c:v>
                </c:pt>
                <c:pt idx="6">
                  <c:v>533053911</c:v>
                </c:pt>
                <c:pt idx="7">
                  <c:v>916741622</c:v>
                </c:pt>
                <c:pt idx="8">
                  <c:v>3379729516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5-4675-88E6-FA1121D8F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463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Segoe UI Light" panose="020B0502040204020203" pitchFamily="34" charset="0"/>
          <a:ea typeface="Arial"/>
          <a:cs typeface="Segoe UI Light" panose="020B0502040204020203" pitchFamily="34" charset="0"/>
        </a:defRPr>
      </a:pPr>
      <a:endParaRPr lang="lv-LV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479652777777782"/>
          <c:y val="0.21785000000000004"/>
          <c:w val="0.57346388888888888"/>
          <c:h val="0.57346388888888888"/>
        </c:manualLayout>
      </c:layout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4472C4"/>
            </a:solidFill>
          </c:spPr>
          <c:dPt>
            <c:idx val="1"/>
            <c:bubble3D val="0"/>
            <c:spPr>
              <a:solidFill>
                <a:srgbClr val="4472C4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C8C5-4675-88E6-FA1121D8F181}"/>
              </c:ext>
            </c:extLst>
          </c:dPt>
          <c:dPt>
            <c:idx val="2"/>
            <c:bubble3D val="0"/>
            <c:spPr>
              <a:solidFill>
                <a:srgbClr val="4472C4">
                  <a:alpha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8C5-4675-88E6-FA1121D8F181}"/>
              </c:ext>
            </c:extLst>
          </c:dPt>
          <c:dPt>
            <c:idx val="3"/>
            <c:bubble3D val="0"/>
            <c:spPr>
              <a:solidFill>
                <a:srgbClr val="4472C4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4-C8C5-4675-88E6-FA1121D8F181}"/>
              </c:ext>
            </c:extLst>
          </c:dPt>
          <c:dPt>
            <c:idx val="4"/>
            <c:bubble3D val="0"/>
            <c:spPr>
              <a:solidFill>
                <a:srgbClr val="4472C4">
                  <a:alpha val="2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C8C5-4675-88E6-FA1121D8F181}"/>
              </c:ext>
            </c:extLst>
          </c:dPt>
          <c:dPt>
            <c:idx val="5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6-C8C5-4675-88E6-FA1121D8F181}"/>
              </c:ext>
            </c:extLst>
          </c:dPt>
          <c:dPt>
            <c:idx val="6"/>
            <c:bubble3D val="0"/>
            <c:spPr>
              <a:solidFill>
                <a:srgbClr val="ED7D31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C8C5-4675-88E6-FA1121D8F181}"/>
              </c:ext>
            </c:extLst>
          </c:dPt>
          <c:dPt>
            <c:idx val="7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08-C8C5-4675-88E6-FA1121D8F181}"/>
              </c:ext>
            </c:extLst>
          </c:dPt>
          <c:dPt>
            <c:idx val="8"/>
            <c:bubble3D val="0"/>
            <c:spPr>
              <a:solidFill>
                <a:srgbClr val="70AD47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C8C5-4675-88E6-FA1121D8F181}"/>
              </c:ext>
            </c:extLst>
          </c:dPt>
          <c:dLbls>
            <c:dLbl>
              <c:idx val="4"/>
              <c:layout>
                <c:manualLayout>
                  <c:x val="0.16315972222222228"/>
                  <c:y val="3.52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C8C5-4675-88E6-FA1121D8F181}"/>
                </c:ext>
              </c:extLst>
            </c:dLbl>
            <c:dLbl>
              <c:idx val="5"/>
              <c:layout>
                <c:manualLayout>
                  <c:x val="-3.9197916666666765E-3"/>
                  <c:y val="4.40972222222222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8C5-4675-88E6-FA1121D8F181}"/>
                </c:ext>
              </c:extLst>
            </c:dLbl>
            <c:dLbl>
              <c:idx val="6"/>
              <c:layout>
                <c:manualLayout>
                  <c:x val="-2.2048611111111366E-3"/>
                  <c:y val="2.20486111111110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0381944444444"/>
                      <c:h val="0.19931944444444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8C5-4675-88E6-FA1121D8F181}"/>
                </c:ext>
              </c:extLst>
            </c:dLbl>
            <c:dLbl>
              <c:idx val="7"/>
              <c:layout>
                <c:manualLayout>
                  <c:x val="-2.1803472222222217E-2"/>
                  <c:y val="-0.105833333333333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65104166666668"/>
                      <c:h val="0.21254861111111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8C5-4675-88E6-FA1121D8F181}"/>
                </c:ext>
              </c:extLst>
            </c:dLbl>
            <c:dLbl>
              <c:idx val="8"/>
              <c:layout>
                <c:manualLayout>
                  <c:x val="0.10142361111111112"/>
                  <c:y val="-2.64583333333333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9-C8C5-4675-88E6-FA1121D8F18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Sheet1!$A$2:$A$10</c:f>
              <c:strCache>
                <c:ptCount val="9"/>
                <c:pt idx="0">
                  <c:v>Lietuva</c:v>
                </c:pt>
                <c:pt idx="1">
                  <c:v>Igaunija</c:v>
                </c:pt>
                <c:pt idx="2">
                  <c:v>Vācija</c:v>
                </c:pt>
                <c:pt idx="3">
                  <c:v>Zviedrija</c:v>
                </c:pt>
                <c:pt idx="4">
                  <c:v>Citas ES valstis</c:v>
                </c:pt>
                <c:pt idx="5">
                  <c:v>Krievija</c:v>
                </c:pt>
                <c:pt idx="6">
                  <c:v>Citas NVS valstis</c:v>
                </c:pt>
                <c:pt idx="7">
                  <c:v>Apvienotā Karaliste</c:v>
                </c:pt>
                <c:pt idx="8">
                  <c:v>Pārējās valstis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2206891017</c:v>
                </c:pt>
                <c:pt idx="1">
                  <c:v>1527730634</c:v>
                </c:pt>
                <c:pt idx="2">
                  <c:v>940494489</c:v>
                </c:pt>
                <c:pt idx="3">
                  <c:v>854340931</c:v>
                </c:pt>
                <c:pt idx="4">
                  <c:v>3111159355</c:v>
                </c:pt>
                <c:pt idx="5">
                  <c:v>1184727400</c:v>
                </c:pt>
                <c:pt idx="6">
                  <c:v>370242776</c:v>
                </c:pt>
                <c:pt idx="7">
                  <c:v>726603242</c:v>
                </c:pt>
                <c:pt idx="8">
                  <c:v>2043407301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5-4675-88E6-FA1121D8F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463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Segoe UI Light" panose="020B0502040204020203" pitchFamily="34" charset="0"/>
          <a:ea typeface="Arial"/>
          <a:cs typeface="Segoe UI Light" panose="020B0502040204020203" pitchFamily="34" charset="0"/>
        </a:defRPr>
      </a:pPr>
      <a:endParaRPr lang="lv-LV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479652777777782"/>
          <c:y val="0.21785000000000004"/>
          <c:w val="0.57346388888888888"/>
          <c:h val="0.57346388888888888"/>
        </c:manualLayout>
      </c:layout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4472C4"/>
            </a:solidFill>
          </c:spPr>
          <c:dPt>
            <c:idx val="1"/>
            <c:bubble3D val="0"/>
            <c:spPr>
              <a:solidFill>
                <a:srgbClr val="4472C4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C8C5-4675-88E6-FA1121D8F181}"/>
              </c:ext>
            </c:extLst>
          </c:dPt>
          <c:dPt>
            <c:idx val="2"/>
            <c:bubble3D val="0"/>
            <c:spPr>
              <a:solidFill>
                <a:srgbClr val="4472C4">
                  <a:alpha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8C5-4675-88E6-FA1121D8F181}"/>
              </c:ext>
            </c:extLst>
          </c:dPt>
          <c:dPt>
            <c:idx val="3"/>
            <c:bubble3D val="0"/>
            <c:spPr>
              <a:solidFill>
                <a:srgbClr val="4472C4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4-C8C5-4675-88E6-FA1121D8F181}"/>
              </c:ext>
            </c:extLst>
          </c:dPt>
          <c:dPt>
            <c:idx val="4"/>
            <c:bubble3D val="0"/>
            <c:spPr>
              <a:solidFill>
                <a:srgbClr val="4472C4">
                  <a:alpha val="2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C8C5-4675-88E6-FA1121D8F181}"/>
              </c:ext>
            </c:extLst>
          </c:dPt>
          <c:dPt>
            <c:idx val="5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6-C8C5-4675-88E6-FA1121D8F181}"/>
              </c:ext>
            </c:extLst>
          </c:dPt>
          <c:dPt>
            <c:idx val="6"/>
            <c:bubble3D val="0"/>
            <c:spPr>
              <a:solidFill>
                <a:srgbClr val="ED7D31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C8C5-4675-88E6-FA1121D8F181}"/>
              </c:ext>
            </c:extLst>
          </c:dPt>
          <c:dPt>
            <c:idx val="7"/>
            <c:bubble3D val="0"/>
            <c:spPr>
              <a:solidFill>
                <a:srgbClr val="70AD47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8-C8C5-4675-88E6-FA1121D8F181}"/>
              </c:ext>
            </c:extLst>
          </c:dPt>
          <c:dLbls>
            <c:dLbl>
              <c:idx val="4"/>
              <c:layout>
                <c:manualLayout>
                  <c:x val="8.3784722222222219E-2"/>
                  <c:y val="8.37847222222221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C8C5-4675-88E6-FA1121D8F181}"/>
                </c:ext>
              </c:extLst>
            </c:dLbl>
            <c:dLbl>
              <c:idx val="5"/>
              <c:layout>
                <c:manualLayout>
                  <c:x val="-3.9197569444444441E-2"/>
                  <c:y val="3.96874999999999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8C5-4675-88E6-FA1121D8F181}"/>
                </c:ext>
              </c:extLst>
            </c:dLbl>
            <c:dLbl>
              <c:idx val="6"/>
              <c:layout>
                <c:manualLayout>
                  <c:x val="6.6145833333333334E-3"/>
                  <c:y val="-4.18921874999999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51041666666666"/>
                      <c:h val="0.164041666666666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8C5-4675-88E6-FA1121D8F181}"/>
                </c:ext>
              </c:extLst>
            </c:dLbl>
            <c:dLbl>
              <c:idx val="7"/>
              <c:layout>
                <c:manualLayout>
                  <c:x val="0.14552083333333332"/>
                  <c:y val="-3.52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C8C5-4675-88E6-FA1121D8F18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Lietuva</c:v>
                </c:pt>
                <c:pt idx="1">
                  <c:v>Vācija</c:v>
                </c:pt>
                <c:pt idx="2">
                  <c:v>Polija</c:v>
                </c:pt>
                <c:pt idx="3">
                  <c:v>Igaunija</c:v>
                </c:pt>
                <c:pt idx="4">
                  <c:v>Citas ES valstis</c:v>
                </c:pt>
                <c:pt idx="5">
                  <c:v>Krievija</c:v>
                </c:pt>
                <c:pt idx="6">
                  <c:v>Citas NVS valstis</c:v>
                </c:pt>
                <c:pt idx="7">
                  <c:v>Pārējās valstis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4923760745</c:v>
                </c:pt>
                <c:pt idx="1">
                  <c:v>2609867976</c:v>
                </c:pt>
                <c:pt idx="2">
                  <c:v>2467183340</c:v>
                </c:pt>
                <c:pt idx="3">
                  <c:v>1966583620</c:v>
                </c:pt>
                <c:pt idx="4">
                  <c:v>6874051170</c:v>
                </c:pt>
                <c:pt idx="5">
                  <c:v>606675128</c:v>
                </c:pt>
                <c:pt idx="6">
                  <c:v>310908358</c:v>
                </c:pt>
                <c:pt idx="7">
                  <c:v>3594937362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5-4675-88E6-FA1121D8F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463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Segoe UI Light" panose="020B0502040204020203" pitchFamily="34" charset="0"/>
          <a:ea typeface="Arial"/>
          <a:cs typeface="Segoe UI Light" panose="020B0502040204020203" pitchFamily="34" charset="0"/>
        </a:defRPr>
      </a:pPr>
      <a:endParaRPr lang="lv-LV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9CCB7-B2DB-439C-84D0-B462DDD4EE7B}" type="datetimeFigureOut">
              <a:rPr lang="lv-LV" smtClean="0"/>
              <a:t>30.05.2024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02077-24CD-4915-93A6-FF15551B3B7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576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NY.GDP.PCAP.CD?view=ma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gov.lv/lv/statistikas-temas/iedzivotaji/mirstiba/2688-miruso-skaits?themeCode=I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Neskatoties uz visiem šā brīža izaicinājumiem, Latvija ir stipra un izturīga valsts! Es esmu pārliecināta, ka tuvāko 3 – 5 gadu laikā mēs visi kopā šo grūto laiku būsim pārvarējuši un dzīvosim zaļākā, ilgtspējīgākā un </a:t>
            </a:r>
            <a:r>
              <a:rPr lang="lv-LV" dirty="0" err="1"/>
              <a:t>pārtikušākā</a:t>
            </a:r>
            <a:r>
              <a:rPr lang="lv-LV" dirty="0"/>
              <a:t> valstī. Attiecībā uz 2023.gadu, apstākļiem būtiski nepasliktinoties, IKP izaugsmi prognozējam nelielu, bet pozitīvu! </a:t>
            </a:r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BFA2B-209C-4C68-A927-15C9EE5BB4F6}" type="slidenum">
              <a:rPr lang="lv-LV" smtClean="0"/>
              <a:pPr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9063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BFA2B-209C-4C68-A927-15C9EE5BB4F6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100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  <a:p>
            <a:pPr marL="228600" indent="-228600">
              <a:buAutoNum type="arabicPeriod"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02077-24CD-4915-93A6-FF15551B3B70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1440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02077-24CD-4915-93A6-FF15551B3B70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1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1A010-5BF3-4208-AC0E-FE13C7265929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64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BFA2B-209C-4C68-A927-15C9EE5BB4F6}" type="slidenum">
              <a:rPr lang="lv-LV" smtClean="0"/>
              <a:pPr/>
              <a:t>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3630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BFA2B-209C-4C68-A927-15C9EE5BB4F6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5797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1A010-5BF3-4208-AC0E-FE13C7265929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685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02077-24CD-4915-93A6-FF15551B3B70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1745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GDP per </a:t>
            </a:r>
            <a:r>
              <a:rPr lang="lv-LV" dirty="0" err="1"/>
              <a:t>capita</a:t>
            </a:r>
            <a:r>
              <a:rPr lang="lv-LV" dirty="0"/>
              <a:t> - </a:t>
            </a:r>
            <a:r>
              <a:rPr lang="en-US" dirty="0">
                <a:hlinkClick r:id="rId3"/>
              </a:rPr>
              <a:t>GDP per capita (current US$) | Data (worldbank.org)</a:t>
            </a:r>
            <a:endParaRPr lang="lv-LV" dirty="0"/>
          </a:p>
          <a:p>
            <a:r>
              <a:rPr lang="lv-LV" b="0" i="0">
                <a:solidFill>
                  <a:srgbClr val="50595E"/>
                </a:solidFill>
                <a:effectLst/>
                <a:latin typeface="OpenSans"/>
              </a:rPr>
              <a:t>Latvija 2022 21,779.5 USD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BFA2B-209C-4C68-A927-15C9EE5BB4F6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0061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>
                <a:hlinkClick r:id="rId3"/>
              </a:rPr>
              <a:t>Mirušo skaits | Oficiālās statistikas portāls</a:t>
            </a:r>
            <a:endParaRPr lang="lv-LV"/>
          </a:p>
          <a:p>
            <a:endParaRPr lang="lv-LV"/>
          </a:p>
          <a:p>
            <a:r>
              <a:rPr lang="lv-LV"/>
              <a:t>~ 6 800 ir iedzīvotāju skaits Aizkrauklē, Līvānos vai Baložos.</a:t>
            </a:r>
          </a:p>
          <a:p>
            <a:r>
              <a:rPr lang="lv-LV"/>
              <a:t>~30 000 ir Siguldas novads, pusotrs Āgenskalns vai trīs Bolderājas.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BFA2B-209C-4C68-A927-15C9EE5BB4F6}" type="slidenum">
              <a:rPr lang="lv-LV" smtClean="0"/>
              <a:pPr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907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BFA2B-209C-4C68-A927-15C9EE5BB4F6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040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(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459"/>
          <a:stretch/>
        </p:blipFill>
        <p:spPr>
          <a:xfrm>
            <a:off x="1663582" y="-9331"/>
            <a:ext cx="2041446" cy="480591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82D70B0-2D89-8444-9421-9D3A7F6F9D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9089" y="0"/>
            <a:ext cx="7932911" cy="6868074"/>
          </a:xfrm>
          <a:custGeom>
            <a:avLst/>
            <a:gdLst>
              <a:gd name="connsiteX0" fmla="*/ 0 w 10912706"/>
              <a:gd name="connsiteY0" fmla="*/ 0 h 9956801"/>
              <a:gd name="connsiteX1" fmla="*/ 10912706 w 10912706"/>
              <a:gd name="connsiteY1" fmla="*/ 0 h 9956801"/>
              <a:gd name="connsiteX2" fmla="*/ 10912706 w 10912706"/>
              <a:gd name="connsiteY2" fmla="*/ 9956801 h 9956801"/>
              <a:gd name="connsiteX3" fmla="*/ 894949 w 10912706"/>
              <a:gd name="connsiteY3" fmla="*/ 9956801 h 9956801"/>
              <a:gd name="connsiteX4" fmla="*/ 5445944 w 10912706"/>
              <a:gd name="connsiteY4" fmla="*/ 4979394 h 99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2706" h="9956801">
                <a:moveTo>
                  <a:pt x="0" y="0"/>
                </a:moveTo>
                <a:lnTo>
                  <a:pt x="10912706" y="0"/>
                </a:lnTo>
                <a:lnTo>
                  <a:pt x="10912706" y="9956801"/>
                </a:lnTo>
                <a:lnTo>
                  <a:pt x="894949" y="9956801"/>
                </a:lnTo>
                <a:lnTo>
                  <a:pt x="5445944" y="497939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LV"/>
              <a:t>ATTĒLS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480859D7-06BC-5447-9008-F79E5D1B07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48" y="231559"/>
            <a:ext cx="2122490" cy="2122554"/>
          </a:xfrm>
          <a:prstGeom prst="rect">
            <a:avLst/>
          </a:prstGeom>
        </p:spPr>
      </p:pic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0B24E9B6-7123-6145-B13F-C42736DF5E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558" y="2556123"/>
            <a:ext cx="4634366" cy="2041508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7F32D9C7-B7AD-D749-A298-E07ED18923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557" y="4869315"/>
            <a:ext cx="4634366" cy="733392"/>
          </a:xfrm>
        </p:spPr>
        <p:txBody>
          <a:bodyPr anchor="ctr"/>
          <a:lstStyle>
            <a:lvl1pPr marL="0" indent="0" algn="ctr">
              <a:buNone/>
              <a:defRPr sz="2531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Vārds Uzvārds, </a:t>
            </a:r>
            <a:r>
              <a:rPr lang="en-LV"/>
              <a:t>amats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3140F70B-F21A-2E48-BC29-1B7AF37022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117" y="5775962"/>
            <a:ext cx="4657806" cy="329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984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 un vieta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281211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slaid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umsais">
            <a:extLst>
              <a:ext uri="{FF2B5EF4-FFF2-40B4-BE49-F238E27FC236}">
                <a16:creationId xmlns:a16="http://schemas.microsoft.com/office/drawing/2014/main" id="{27B5FF8B-E82C-2749-9C38-C8E243475F1D}"/>
              </a:ext>
            </a:extLst>
          </p:cNvPr>
          <p:cNvSpPr/>
          <p:nvPr userDrawn="1"/>
        </p:nvSpPr>
        <p:spPr>
          <a:xfrm>
            <a:off x="5299606" y="0"/>
            <a:ext cx="6951895" cy="68580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324808" y="314772"/>
            <a:ext cx="11926693" cy="6228457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42" y="795859"/>
            <a:ext cx="5053933" cy="5392415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</a:p>
          <a:p>
            <a:pPr lvl="0"/>
            <a:endParaRPr lang="en-LV"/>
          </a:p>
        </p:txBody>
      </p:sp>
      <p:sp>
        <p:nvSpPr>
          <p:cNvPr id="16" name="Baltais elements 01">
            <a:extLst>
              <a:ext uri="{FF2B5EF4-FFF2-40B4-BE49-F238E27FC236}">
                <a16:creationId xmlns:a16="http://schemas.microsoft.com/office/drawing/2014/main" id="{DC0103AE-459C-E94E-8DFA-9ABBCFEC5FA8}"/>
              </a:ext>
            </a:extLst>
          </p:cNvPr>
          <p:cNvSpPr/>
          <p:nvPr userDrawn="1"/>
        </p:nvSpPr>
        <p:spPr>
          <a:xfrm>
            <a:off x="6475315" y="769814"/>
            <a:ext cx="5391878" cy="541846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D9A80-F7D5-174F-BD65-7DFFE9028E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442" y="1201043"/>
            <a:ext cx="5443594" cy="56569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/>
              <a:t>ATTĒLS</a:t>
            </a:r>
          </a:p>
        </p:txBody>
      </p:sp>
    </p:spTree>
    <p:extLst>
      <p:ext uri="{BB962C8B-B14F-4D97-AF65-F5344CB8AC3E}">
        <p14:creationId xmlns:p14="http://schemas.microsoft.com/office/powerpoint/2010/main" val="2147340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55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  <p15:guide id="25" pos="509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umsais">
            <a:extLst>
              <a:ext uri="{FF2B5EF4-FFF2-40B4-BE49-F238E27FC236}">
                <a16:creationId xmlns:a16="http://schemas.microsoft.com/office/drawing/2014/main" id="{25354DA6-F194-4A4E-B82F-0B180F41EDF3}"/>
              </a:ext>
            </a:extLst>
          </p:cNvPr>
          <p:cNvSpPr/>
          <p:nvPr userDrawn="1"/>
        </p:nvSpPr>
        <p:spPr>
          <a:xfrm>
            <a:off x="-25589" y="0"/>
            <a:ext cx="6951895" cy="68580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-25589" y="340444"/>
            <a:ext cx="11912815" cy="6202784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AD7F27F-1DE1-DE48-8CF5-7B6C333DE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774" y="340445"/>
            <a:ext cx="7816528" cy="1204391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err="1"/>
              <a:t>Virsraksts</a:t>
            </a:r>
            <a:endParaRPr lang="en-GB"/>
          </a:p>
        </p:txBody>
      </p:sp>
      <p:sp>
        <p:nvSpPr>
          <p:cNvPr id="22" name="Baltais elements 01">
            <a:extLst>
              <a:ext uri="{FF2B5EF4-FFF2-40B4-BE49-F238E27FC236}">
                <a16:creationId xmlns:a16="http://schemas.microsoft.com/office/drawing/2014/main" id="{18F311ED-9B70-E844-AE32-DE482F015C52}"/>
              </a:ext>
            </a:extLst>
          </p:cNvPr>
          <p:cNvSpPr/>
          <p:nvPr userDrawn="1"/>
        </p:nvSpPr>
        <p:spPr>
          <a:xfrm>
            <a:off x="8456557" y="795858"/>
            <a:ext cx="3822050" cy="47116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A8972EE-86B7-4247-B3D5-D33B79D5510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17239" y="1201043"/>
            <a:ext cx="3374761" cy="463014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/>
              <a:t>ATTĒLS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A449C2-EC99-6D4E-8E18-3009C3B5417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4807" y="1859608"/>
            <a:ext cx="7796495" cy="432866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510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  <p15:guide id="25" pos="5099">
          <p15:clr>
            <a:srgbClr val="FBAE40"/>
          </p15:clr>
        </p15:guide>
        <p15:guide id="26" orient="horz" pos="52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umsais">
            <a:extLst>
              <a:ext uri="{FF2B5EF4-FFF2-40B4-BE49-F238E27FC236}">
                <a16:creationId xmlns:a16="http://schemas.microsoft.com/office/drawing/2014/main" id="{25354DA6-F194-4A4E-B82F-0B180F41EDF3}"/>
              </a:ext>
            </a:extLst>
          </p:cNvPr>
          <p:cNvSpPr/>
          <p:nvPr userDrawn="1"/>
        </p:nvSpPr>
        <p:spPr>
          <a:xfrm>
            <a:off x="-25589" y="0"/>
            <a:ext cx="6951895" cy="68580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324808" y="314772"/>
            <a:ext cx="11986385" cy="6228457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AD7F27F-1DE1-DE48-8CF5-7B6C333DE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7154" y="354955"/>
            <a:ext cx="8250039" cy="1189881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err="1"/>
              <a:t>Virsraksts</a:t>
            </a:r>
            <a:endParaRPr lang="en-GB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34109D8-F0F2-5247-814F-F35A209F33E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17154" y="1859607"/>
            <a:ext cx="8250039" cy="4328667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9B0A22-C6DE-3A49-B540-4A62A9BD3D6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25590" y="1201043"/>
            <a:ext cx="3011508" cy="463014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/>
              <a:t>ATTĒLS</a:t>
            </a:r>
          </a:p>
        </p:txBody>
      </p:sp>
      <p:sp>
        <p:nvSpPr>
          <p:cNvPr id="21" name="Baltais elements 01">
            <a:extLst>
              <a:ext uri="{FF2B5EF4-FFF2-40B4-BE49-F238E27FC236}">
                <a16:creationId xmlns:a16="http://schemas.microsoft.com/office/drawing/2014/main" id="{777864E1-DDCB-264A-A2F8-E264592D02CE}"/>
              </a:ext>
            </a:extLst>
          </p:cNvPr>
          <p:cNvSpPr/>
          <p:nvPr userDrawn="1"/>
        </p:nvSpPr>
        <p:spPr>
          <a:xfrm>
            <a:off x="-451066" y="795858"/>
            <a:ext cx="3822050" cy="47116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</p:spTree>
    <p:extLst>
      <p:ext uri="{BB962C8B-B14F-4D97-AF65-F5344CB8AC3E}">
        <p14:creationId xmlns:p14="http://schemas.microsoft.com/office/powerpoint/2010/main" val="372771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38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  <p15:guide id="25" pos="50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umsais">
            <a:extLst>
              <a:ext uri="{FF2B5EF4-FFF2-40B4-BE49-F238E27FC236}">
                <a16:creationId xmlns:a16="http://schemas.microsoft.com/office/drawing/2014/main" id="{25354DA6-F194-4A4E-B82F-0B180F41EDF3}"/>
              </a:ext>
            </a:extLst>
          </p:cNvPr>
          <p:cNvSpPr/>
          <p:nvPr userDrawn="1"/>
        </p:nvSpPr>
        <p:spPr>
          <a:xfrm>
            <a:off x="-25589" y="0"/>
            <a:ext cx="6951895" cy="68580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-25589" y="314772"/>
            <a:ext cx="11912815" cy="6228457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AD7F27F-1DE1-DE48-8CF5-7B6C333DE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808" y="356072"/>
            <a:ext cx="11214228" cy="1188764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err="1"/>
              <a:t>Virsraksts</a:t>
            </a:r>
            <a:endParaRPr lang="en-GB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34109D8-F0F2-5247-814F-F35A209F33E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7831" y="1859608"/>
            <a:ext cx="11181205" cy="432866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88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  <p15:guide id="25" pos="509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66D3F90-D0EB-5749-ADAC-7745D2145437}"/>
              </a:ext>
            </a:extLst>
          </p:cNvPr>
          <p:cNvSpPr/>
          <p:nvPr userDrawn="1"/>
        </p:nvSpPr>
        <p:spPr>
          <a:xfrm>
            <a:off x="6095443" y="0"/>
            <a:ext cx="6373268" cy="6858000"/>
          </a:xfrm>
          <a:prstGeom prst="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8" y="340445"/>
            <a:ext cx="5467034" cy="5847829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50386" y="340445"/>
            <a:ext cx="5741614" cy="584782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854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  <p15:guide id="25" pos="5189">
          <p15:clr>
            <a:srgbClr val="FBAE40"/>
          </p15:clr>
        </p15:guide>
        <p15:guide id="26" pos="577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66D3F90-D0EB-5749-ADAC-7745D2145437}"/>
              </a:ext>
            </a:extLst>
          </p:cNvPr>
          <p:cNvSpPr/>
          <p:nvPr userDrawn="1"/>
        </p:nvSpPr>
        <p:spPr>
          <a:xfrm>
            <a:off x="-266715" y="0"/>
            <a:ext cx="6373268" cy="6858000"/>
          </a:xfrm>
          <a:prstGeom prst="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8" y="340445"/>
            <a:ext cx="5467034" cy="5847829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50386" y="340445"/>
            <a:ext cx="5741614" cy="584782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19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  <p15:guide id="25" pos="5189">
          <p15:clr>
            <a:srgbClr val="FBAE40"/>
          </p15:clr>
        </p15:guide>
        <p15:guide id="26" pos="57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8" y="340445"/>
            <a:ext cx="11542384" cy="1189881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4808" y="1870771"/>
            <a:ext cx="5467034" cy="46211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30AD7-4C7A-8A41-AED7-F5FD2321505B}"/>
              </a:ext>
            </a:extLst>
          </p:cNvPr>
          <p:cNvSpPr/>
          <p:nvPr userDrawn="1"/>
        </p:nvSpPr>
        <p:spPr>
          <a:xfrm>
            <a:off x="6096000" y="3429000"/>
            <a:ext cx="6155501" cy="3088556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C49A995-D6B9-0646-AF00-54EDD1C92D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50386" y="1859607"/>
            <a:ext cx="5416805" cy="499839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/>
              <a:t>ATTĒLS</a:t>
            </a:r>
          </a:p>
        </p:txBody>
      </p:sp>
    </p:spTree>
    <p:extLst>
      <p:ext uri="{BB962C8B-B14F-4D97-AF65-F5344CB8AC3E}">
        <p14:creationId xmlns:p14="http://schemas.microsoft.com/office/powerpoint/2010/main" val="4084888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  <p15:guide id="25" pos="5189">
          <p15:clr>
            <a:srgbClr val="FBAE40"/>
          </p15:clr>
        </p15:guide>
        <p15:guide id="26" pos="577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8" y="340445"/>
            <a:ext cx="11542384" cy="1189881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50387" y="1870771"/>
            <a:ext cx="5416806" cy="46211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30AD7-4C7A-8A41-AED7-F5FD2321505B}"/>
              </a:ext>
            </a:extLst>
          </p:cNvPr>
          <p:cNvSpPr/>
          <p:nvPr userDrawn="1"/>
        </p:nvSpPr>
        <p:spPr>
          <a:xfrm>
            <a:off x="-59501" y="3429000"/>
            <a:ext cx="715441" cy="3088556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C49A995-D6B9-0646-AF00-54EDD1C92D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4557" y="2188890"/>
            <a:ext cx="5436635" cy="46783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LV"/>
              <a:t>ATTĒLS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DF4479-143D-F941-8CB4-25A6D11A71CF}"/>
              </a:ext>
            </a:extLst>
          </p:cNvPr>
          <p:cNvSpPr/>
          <p:nvPr userDrawn="1"/>
        </p:nvSpPr>
        <p:spPr>
          <a:xfrm>
            <a:off x="655939" y="1859608"/>
            <a:ext cx="5443222" cy="4349057"/>
          </a:xfrm>
          <a:prstGeom prst="rect">
            <a:avLst/>
          </a:prstGeom>
          <a:noFill/>
          <a:ln w="19050">
            <a:solidFill>
              <a:srgbClr val="004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/>
          </a:p>
        </p:txBody>
      </p:sp>
    </p:spTree>
    <p:extLst>
      <p:ext uri="{BB962C8B-B14F-4D97-AF65-F5344CB8AC3E}">
        <p14:creationId xmlns:p14="http://schemas.microsoft.com/office/powerpoint/2010/main" val="2141911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55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81">
          <p15:clr>
            <a:srgbClr val="FBAE40"/>
          </p15:clr>
        </p15:guide>
        <p15:guide id="25" pos="5189">
          <p15:clr>
            <a:srgbClr val="FBAE40"/>
          </p15:clr>
        </p15:guide>
        <p15:guide id="26" pos="577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8" y="340445"/>
            <a:ext cx="11542384" cy="1189881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4808" y="1870771"/>
            <a:ext cx="11542384" cy="46211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969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55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81">
          <p15:clr>
            <a:srgbClr val="FBAE40"/>
          </p15:clr>
        </p15:guide>
        <p15:guide id="25" pos="5189">
          <p15:clr>
            <a:srgbClr val="FBAE40"/>
          </p15:clr>
        </p15:guide>
        <p15:guide id="26" pos="577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turs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8" y="340445"/>
            <a:ext cx="11542384" cy="1189881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4808" y="1870771"/>
            <a:ext cx="11542384" cy="46211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8219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55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81">
          <p15:clr>
            <a:srgbClr val="FBAE40"/>
          </p15:clr>
        </p15:guide>
        <p15:guide id="25" pos="5189">
          <p15:clr>
            <a:srgbClr val="FBAE40"/>
          </p15:clr>
        </p15:guide>
        <p15:guide id="26" pos="577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148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287" y="-10073"/>
            <a:ext cx="3423427" cy="3423532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42" y="3413374"/>
            <a:ext cx="10873795" cy="1850677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Paldies teksts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0F6DBC-E8DB-B64C-B1BB-3D23EEBC8276}"/>
              </a:ext>
            </a:extLst>
          </p:cNvPr>
          <p:cNvGrpSpPr/>
          <p:nvPr userDrawn="1"/>
        </p:nvGrpSpPr>
        <p:grpSpPr>
          <a:xfrm>
            <a:off x="692244" y="5693048"/>
            <a:ext cx="1274238" cy="243911"/>
            <a:chOff x="976598" y="8111148"/>
            <a:chExt cx="1812305" cy="3468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CBEA47-CC3A-D941-94F3-4E3A39A96373}"/>
                </a:ext>
              </a:extLst>
            </p:cNvPr>
            <p:cNvSpPr/>
            <p:nvPr/>
          </p:nvSpPr>
          <p:spPr>
            <a:xfrm>
              <a:off x="1307451" y="8129749"/>
              <a:ext cx="1481452" cy="3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@</a:t>
              </a:r>
              <a:r>
                <a:rPr kumimoji="0" lang="en-US" sz="9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</a:t>
              </a:r>
              <a:r>
                <a:rPr kumimoji="0" lang="en-US" sz="900" b="0" i="0" u="none" strike="noStrike" kern="0" cap="none" spc="-105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M_</a:t>
              </a:r>
              <a:r>
                <a:rPr kumimoji="0" lang="en-US" sz="9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gov</a:t>
              </a:r>
              <a:r>
                <a:rPr kumimoji="0" lang="en-US" sz="900" b="0" i="0" u="none" strike="noStrike" kern="0" cap="none" spc="-105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_</a:t>
              </a:r>
              <a:r>
                <a:rPr kumimoji="0" lang="en-US" sz="9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lv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</a:t>
              </a:r>
              <a:endParaRPr kumimoji="0" lang="lv-LV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3" name="Picture 2" descr="Logo, icon&#10;&#10;Description automatically generated">
              <a:extLst>
                <a:ext uri="{FF2B5EF4-FFF2-40B4-BE49-F238E27FC236}">
                  <a16:creationId xmlns:a16="http://schemas.microsoft.com/office/drawing/2014/main" id="{37F332C7-3418-2D4E-851F-3773C27FA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598" y="8111148"/>
              <a:ext cx="344979" cy="344979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0C7FCE-89D8-F944-A1B2-6B37DC78908A}"/>
              </a:ext>
            </a:extLst>
          </p:cNvPr>
          <p:cNvGrpSpPr/>
          <p:nvPr userDrawn="1"/>
        </p:nvGrpSpPr>
        <p:grpSpPr>
          <a:xfrm>
            <a:off x="8925989" y="5693047"/>
            <a:ext cx="1400357" cy="243911"/>
            <a:chOff x="12629241" y="8111149"/>
            <a:chExt cx="1991680" cy="34689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FE060C-BA53-7645-8760-76B9907476D0}"/>
                </a:ext>
              </a:extLst>
            </p:cNvPr>
            <p:cNvSpPr/>
            <p:nvPr/>
          </p:nvSpPr>
          <p:spPr>
            <a:xfrm>
              <a:off x="12967816" y="8129750"/>
              <a:ext cx="1653105" cy="3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+371 67013100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70CFC4F8-4769-C14C-AB0B-027AC6663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9241" y="8111149"/>
              <a:ext cx="344979" cy="344979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9305CA-0381-6A49-A1EB-FDCDFC663926}"/>
              </a:ext>
            </a:extLst>
          </p:cNvPr>
          <p:cNvGrpSpPr/>
          <p:nvPr userDrawn="1"/>
        </p:nvGrpSpPr>
        <p:grpSpPr>
          <a:xfrm>
            <a:off x="10452465" y="5694021"/>
            <a:ext cx="1449997" cy="255038"/>
            <a:chOff x="14858225" y="8082398"/>
            <a:chExt cx="2062281" cy="3627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F75D58-7F98-D545-A431-3E5BFE7BA678}"/>
                </a:ext>
              </a:extLst>
            </p:cNvPr>
            <p:cNvSpPr/>
            <p:nvPr/>
          </p:nvSpPr>
          <p:spPr>
            <a:xfrm>
              <a:off x="15165113" y="8116824"/>
              <a:ext cx="1755393" cy="3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pasts@em.gov.lv</a:t>
              </a: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C93CB1CF-481F-8F42-8169-DE7B1AB50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8225" y="8082398"/>
              <a:ext cx="330135" cy="33013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1C776C-9981-4440-B15D-B46CA083ED1A}"/>
              </a:ext>
            </a:extLst>
          </p:cNvPr>
          <p:cNvGrpSpPr/>
          <p:nvPr userDrawn="1"/>
        </p:nvGrpSpPr>
        <p:grpSpPr>
          <a:xfrm>
            <a:off x="4576564" y="5698251"/>
            <a:ext cx="1340041" cy="238692"/>
            <a:chOff x="6499836" y="8101934"/>
            <a:chExt cx="1905895" cy="3394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5F39E0-985E-A541-90DB-9BAF2B2EA6F8}"/>
                </a:ext>
              </a:extLst>
            </p:cNvPr>
            <p:cNvSpPr/>
            <p:nvPr/>
          </p:nvSpPr>
          <p:spPr>
            <a:xfrm>
              <a:off x="6810039" y="8113113"/>
              <a:ext cx="1595692" cy="3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www.em.gov.lv</a:t>
              </a:r>
              <a:endParaRPr kumimoji="0" lang="lv-LV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E2FC9D8E-F55B-4E4C-8E5D-0106ABB89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836" y="8101934"/>
              <a:ext cx="330135" cy="33013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DE5FBE-75F1-6D43-BED6-B2519645B7FD}"/>
              </a:ext>
            </a:extLst>
          </p:cNvPr>
          <p:cNvGrpSpPr/>
          <p:nvPr userDrawn="1"/>
        </p:nvGrpSpPr>
        <p:grpSpPr>
          <a:xfrm>
            <a:off x="6042725" y="5690337"/>
            <a:ext cx="2757145" cy="247977"/>
            <a:chOff x="8470545" y="8101934"/>
            <a:chExt cx="3921393" cy="3526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57A2B6-3892-2F4F-9045-B555B3F9F94D}"/>
                </a:ext>
              </a:extLst>
            </p:cNvPr>
            <p:cNvSpPr/>
            <p:nvPr/>
          </p:nvSpPr>
          <p:spPr>
            <a:xfrm>
              <a:off x="8696000" y="8124385"/>
              <a:ext cx="3695938" cy="328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Brīvības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  <a:r>
                <a:rPr kumimoji="0" lang="lv-LV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iela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55, R</a:t>
              </a:r>
              <a:r>
                <a:rPr kumimoji="0" lang="lv-LV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ī</a:t>
              </a:r>
              <a:r>
                <a:rPr kumimoji="0" lang="en-US" sz="9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ga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 LV-1519, </a:t>
              </a:r>
              <a:r>
                <a:rPr kumimoji="0" lang="en-US" sz="9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Latvija</a:t>
              </a: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29298802-35B1-3F4D-A117-8F792E0F0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45" y="8101934"/>
              <a:ext cx="344979" cy="35267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74693A-63AA-594C-A2AE-92063002B29E}"/>
              </a:ext>
            </a:extLst>
          </p:cNvPr>
          <p:cNvGrpSpPr/>
          <p:nvPr userDrawn="1"/>
        </p:nvGrpSpPr>
        <p:grpSpPr>
          <a:xfrm>
            <a:off x="2092602" y="5705636"/>
            <a:ext cx="2357843" cy="231307"/>
            <a:chOff x="3153102" y="8113380"/>
            <a:chExt cx="3353479" cy="32897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BAD3AF-61D7-994C-8BA8-AC38D0FFF976}"/>
                </a:ext>
              </a:extLst>
            </p:cNvPr>
            <p:cNvSpPr/>
            <p:nvPr userDrawn="1"/>
          </p:nvSpPr>
          <p:spPr>
            <a:xfrm>
              <a:off x="4300237" y="8114056"/>
              <a:ext cx="2206344" cy="3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/</a:t>
              </a:r>
              <a:r>
                <a:rPr kumimoji="0" lang="en-US" sz="9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ekonomikasministrija</a:t>
              </a:r>
              <a:endParaRPr kumimoji="0" lang="lv-LV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9FA30B89-A703-3E45-96BD-B19CFCD4E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491" y="8114675"/>
              <a:ext cx="306538" cy="306538"/>
            </a:xfrm>
            <a:prstGeom prst="rect">
              <a:avLst/>
            </a:prstGeom>
          </p:spPr>
        </p:pic>
        <p:pic>
          <p:nvPicPr>
            <p:cNvPr id="47" name="Picture 46" descr="A blue rectangle with a black rectangle in the middle&#10;&#10;Description automatically generated with low confidence">
              <a:extLst>
                <a:ext uri="{FF2B5EF4-FFF2-40B4-BE49-F238E27FC236}">
                  <a16:creationId xmlns:a16="http://schemas.microsoft.com/office/drawing/2014/main" id="{0F9432E8-1D51-5E4D-88BA-AE9ABC380A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278"/>
            <a:stretch/>
          </p:blipFill>
          <p:spPr>
            <a:xfrm>
              <a:off x="3509151" y="8131269"/>
              <a:ext cx="452239" cy="301743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9BA5EA3B-96A1-E34E-B1E4-A56E1FF79C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102" y="8113380"/>
              <a:ext cx="309129" cy="309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7873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459"/>
          <a:stretch/>
        </p:blipFill>
        <p:spPr>
          <a:xfrm>
            <a:off x="4384287" y="-10073"/>
            <a:ext cx="3423427" cy="805932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42" y="3413374"/>
            <a:ext cx="10873795" cy="1850677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Paldies teksts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0F6DBC-E8DB-B64C-B1BB-3D23EEBC8276}"/>
              </a:ext>
            </a:extLst>
          </p:cNvPr>
          <p:cNvGrpSpPr/>
          <p:nvPr userDrawn="1"/>
        </p:nvGrpSpPr>
        <p:grpSpPr>
          <a:xfrm>
            <a:off x="692244" y="5693049"/>
            <a:ext cx="1274238" cy="256864"/>
            <a:chOff x="976598" y="8111148"/>
            <a:chExt cx="1812305" cy="36531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CBEA47-CC3A-D941-94F3-4E3A39A96373}"/>
                </a:ext>
              </a:extLst>
            </p:cNvPr>
            <p:cNvSpPr/>
            <p:nvPr/>
          </p:nvSpPr>
          <p:spPr>
            <a:xfrm>
              <a:off x="1307451" y="8129749"/>
              <a:ext cx="1481452" cy="346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@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</a:t>
              </a:r>
              <a:r>
                <a:rPr kumimoji="0" lang="en-US" sz="984" b="0" i="0" u="none" strike="noStrike" kern="0" cap="none" spc="-105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M_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gov</a:t>
              </a:r>
              <a:r>
                <a:rPr kumimoji="0" lang="en-US" sz="984" b="0" i="0" u="none" strike="noStrike" kern="0" cap="none" spc="-105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_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lv</a:t>
              </a: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</a:t>
              </a:r>
              <a:endParaRPr kumimoji="0" lang="lv-LV" sz="984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3" name="Picture 2" descr="Logo, icon&#10;&#10;Description automatically generated">
              <a:extLst>
                <a:ext uri="{FF2B5EF4-FFF2-40B4-BE49-F238E27FC236}">
                  <a16:creationId xmlns:a16="http://schemas.microsoft.com/office/drawing/2014/main" id="{37F332C7-3418-2D4E-851F-3773C27FA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598" y="8111148"/>
              <a:ext cx="344979" cy="344979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0C7FCE-89D8-F944-A1B2-6B37DC78908A}"/>
              </a:ext>
            </a:extLst>
          </p:cNvPr>
          <p:cNvGrpSpPr/>
          <p:nvPr userDrawn="1"/>
        </p:nvGrpSpPr>
        <p:grpSpPr>
          <a:xfrm>
            <a:off x="8925989" y="5693050"/>
            <a:ext cx="1400357" cy="408315"/>
            <a:chOff x="12629241" y="8111149"/>
            <a:chExt cx="1991680" cy="5807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FE060C-BA53-7645-8760-76B9907476D0}"/>
                </a:ext>
              </a:extLst>
            </p:cNvPr>
            <p:cNvSpPr/>
            <p:nvPr/>
          </p:nvSpPr>
          <p:spPr>
            <a:xfrm>
              <a:off x="12967816" y="8129750"/>
              <a:ext cx="1653105" cy="56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+371 67013100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70CFC4F8-4769-C14C-AB0B-027AC6663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9241" y="8111149"/>
              <a:ext cx="344979" cy="344979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9305CA-0381-6A49-A1EB-FDCDFC663926}"/>
              </a:ext>
            </a:extLst>
          </p:cNvPr>
          <p:cNvGrpSpPr/>
          <p:nvPr userDrawn="1"/>
        </p:nvGrpSpPr>
        <p:grpSpPr>
          <a:xfrm>
            <a:off x="10452465" y="5694023"/>
            <a:ext cx="1449997" cy="419442"/>
            <a:chOff x="14858225" y="8082398"/>
            <a:chExt cx="2062281" cy="5965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F75D58-7F98-D545-A431-3E5BFE7BA678}"/>
                </a:ext>
              </a:extLst>
            </p:cNvPr>
            <p:cNvSpPr/>
            <p:nvPr/>
          </p:nvSpPr>
          <p:spPr>
            <a:xfrm>
              <a:off x="15165113" y="8116824"/>
              <a:ext cx="1755393" cy="56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pasts@em.gov.lv</a:t>
              </a: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C93CB1CF-481F-8F42-8169-DE7B1AB50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8225" y="8082398"/>
              <a:ext cx="330135" cy="33013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1C776C-9981-4440-B15D-B46CA083ED1A}"/>
              </a:ext>
            </a:extLst>
          </p:cNvPr>
          <p:cNvGrpSpPr/>
          <p:nvPr userDrawn="1"/>
        </p:nvGrpSpPr>
        <p:grpSpPr>
          <a:xfrm>
            <a:off x="4576564" y="5698258"/>
            <a:ext cx="1340041" cy="403096"/>
            <a:chOff x="6499836" y="8101934"/>
            <a:chExt cx="1905895" cy="5732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5F39E0-985E-A541-90DB-9BAF2B2EA6F8}"/>
                </a:ext>
              </a:extLst>
            </p:cNvPr>
            <p:cNvSpPr/>
            <p:nvPr/>
          </p:nvSpPr>
          <p:spPr>
            <a:xfrm>
              <a:off x="6810039" y="8113113"/>
              <a:ext cx="1595692" cy="56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www.em.gov.lv</a:t>
              </a:r>
              <a:endParaRPr kumimoji="0" lang="lv-LV" sz="984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E2FC9D8E-F55B-4E4C-8E5D-0106ABB89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836" y="8101934"/>
              <a:ext cx="330135" cy="33013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DE5FBE-75F1-6D43-BED6-B2519645B7FD}"/>
              </a:ext>
            </a:extLst>
          </p:cNvPr>
          <p:cNvGrpSpPr/>
          <p:nvPr userDrawn="1"/>
        </p:nvGrpSpPr>
        <p:grpSpPr>
          <a:xfrm>
            <a:off x="6042725" y="5690340"/>
            <a:ext cx="2757145" cy="259571"/>
            <a:chOff x="8470545" y="8101934"/>
            <a:chExt cx="3921393" cy="36916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57A2B6-3892-2F4F-9045-B555B3F9F94D}"/>
                </a:ext>
              </a:extLst>
            </p:cNvPr>
            <p:cNvSpPr/>
            <p:nvPr/>
          </p:nvSpPr>
          <p:spPr>
            <a:xfrm>
              <a:off x="8696000" y="8124385"/>
              <a:ext cx="3695938" cy="346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55 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Brīvības</a:t>
              </a: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  <a:r>
                <a:rPr kumimoji="0" lang="lv-LV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st</a:t>
              </a: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 R</a:t>
              </a:r>
              <a:r>
                <a:rPr kumimoji="0" lang="lv-LV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i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ga</a:t>
              </a:r>
              <a:r>
                <a:rPr kumimoji="0" lang="en-US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 LV-1519, Latvia</a:t>
              </a:r>
            </a:p>
          </p:txBody>
        </p: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29298802-35B1-3F4D-A117-8F792E0F0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45" y="8101934"/>
              <a:ext cx="344979" cy="35267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74693A-63AA-594C-A2AE-92063002B29E}"/>
              </a:ext>
            </a:extLst>
          </p:cNvPr>
          <p:cNvGrpSpPr/>
          <p:nvPr userDrawn="1"/>
        </p:nvGrpSpPr>
        <p:grpSpPr>
          <a:xfrm>
            <a:off x="2092602" y="5705644"/>
            <a:ext cx="2357843" cy="395711"/>
            <a:chOff x="3153102" y="8113380"/>
            <a:chExt cx="3353479" cy="56279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BAD3AF-61D7-994C-8BA8-AC38D0FFF976}"/>
                </a:ext>
              </a:extLst>
            </p:cNvPr>
            <p:cNvSpPr/>
            <p:nvPr userDrawn="1"/>
          </p:nvSpPr>
          <p:spPr>
            <a:xfrm>
              <a:off x="4300237" y="8114056"/>
              <a:ext cx="2206344" cy="56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984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/</a:t>
              </a:r>
              <a:r>
                <a:rPr kumimoji="0" lang="en-US" sz="984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ekonomikasministrija</a:t>
              </a:r>
              <a:endParaRPr kumimoji="0" lang="lv-LV" sz="984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9FA30B89-A703-3E45-96BD-B19CFCD4E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491" y="8114675"/>
              <a:ext cx="306538" cy="306538"/>
            </a:xfrm>
            <a:prstGeom prst="rect">
              <a:avLst/>
            </a:prstGeom>
          </p:spPr>
        </p:pic>
        <p:pic>
          <p:nvPicPr>
            <p:cNvPr id="47" name="Picture 46" descr="A blue rectangle with a black rectangle in the middle&#10;&#10;Description automatically generated with low confidence">
              <a:extLst>
                <a:ext uri="{FF2B5EF4-FFF2-40B4-BE49-F238E27FC236}">
                  <a16:creationId xmlns:a16="http://schemas.microsoft.com/office/drawing/2014/main" id="{0F9432E8-1D51-5E4D-88BA-AE9ABC380A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278"/>
            <a:stretch/>
          </p:blipFill>
          <p:spPr>
            <a:xfrm>
              <a:off x="3509151" y="8131269"/>
              <a:ext cx="452239" cy="301743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9BA5EA3B-96A1-E34E-B1E4-A56E1FF79C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102" y="8113380"/>
              <a:ext cx="309129" cy="309129"/>
            </a:xfrm>
            <a:prstGeom prst="rect">
              <a:avLst/>
            </a:prstGeom>
          </p:spPr>
        </p:pic>
      </p:grp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76D33BD8-BC01-1B43-9723-322A40AD694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29" y="422617"/>
            <a:ext cx="3423427" cy="34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4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33B5-141F-455C-9D79-B929C25E8C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2702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ulslaids (L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70" y="-110"/>
            <a:ext cx="2041446" cy="2041508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82D70B0-2D89-8444-9421-9D3A7F6F9D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9089" y="0"/>
            <a:ext cx="7932911" cy="6868074"/>
          </a:xfrm>
          <a:custGeom>
            <a:avLst/>
            <a:gdLst>
              <a:gd name="connsiteX0" fmla="*/ 0 w 10912706"/>
              <a:gd name="connsiteY0" fmla="*/ 0 h 9956801"/>
              <a:gd name="connsiteX1" fmla="*/ 10912706 w 10912706"/>
              <a:gd name="connsiteY1" fmla="*/ 0 h 9956801"/>
              <a:gd name="connsiteX2" fmla="*/ 10912706 w 10912706"/>
              <a:gd name="connsiteY2" fmla="*/ 9956801 h 9956801"/>
              <a:gd name="connsiteX3" fmla="*/ 894949 w 10912706"/>
              <a:gd name="connsiteY3" fmla="*/ 9956801 h 9956801"/>
              <a:gd name="connsiteX4" fmla="*/ 5445944 w 10912706"/>
              <a:gd name="connsiteY4" fmla="*/ 4979394 h 99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2706" h="9956801">
                <a:moveTo>
                  <a:pt x="0" y="0"/>
                </a:moveTo>
                <a:lnTo>
                  <a:pt x="10912706" y="0"/>
                </a:lnTo>
                <a:lnTo>
                  <a:pt x="10912706" y="9956801"/>
                </a:lnTo>
                <a:lnTo>
                  <a:pt x="894949" y="9956801"/>
                </a:lnTo>
                <a:lnTo>
                  <a:pt x="5445944" y="497939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LV"/>
              <a:t>ATTĒLS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558" y="2556123"/>
            <a:ext cx="4634366" cy="2041508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4550629-55C5-A743-B2B2-326E3A8B30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557" y="4869315"/>
            <a:ext cx="4634366" cy="733392"/>
          </a:xfrm>
        </p:spPr>
        <p:txBody>
          <a:bodyPr anchor="ctr"/>
          <a:lstStyle>
            <a:lvl1pPr marL="0" indent="0" algn="ctr">
              <a:buNone/>
              <a:defRPr sz="2531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Vārds Uzvārds, </a:t>
            </a:r>
            <a:r>
              <a:rPr lang="en-LV"/>
              <a:t>amats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DA10DCAA-E30A-194F-A538-D18955EC2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117" y="5775962"/>
            <a:ext cx="4657806" cy="329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984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 un vieta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77318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slaids (L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70" y="-110"/>
            <a:ext cx="2041446" cy="2041508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82D70B0-2D89-8444-9421-9D3A7F6F9D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9089" y="0"/>
            <a:ext cx="7932911" cy="6868074"/>
          </a:xfrm>
          <a:custGeom>
            <a:avLst/>
            <a:gdLst>
              <a:gd name="connsiteX0" fmla="*/ 0 w 10912706"/>
              <a:gd name="connsiteY0" fmla="*/ 0 h 9956801"/>
              <a:gd name="connsiteX1" fmla="*/ 10912706 w 10912706"/>
              <a:gd name="connsiteY1" fmla="*/ 0 h 9956801"/>
              <a:gd name="connsiteX2" fmla="*/ 10912706 w 10912706"/>
              <a:gd name="connsiteY2" fmla="*/ 9956801 h 9956801"/>
              <a:gd name="connsiteX3" fmla="*/ 894949 w 10912706"/>
              <a:gd name="connsiteY3" fmla="*/ 9956801 h 9956801"/>
              <a:gd name="connsiteX4" fmla="*/ 5445944 w 10912706"/>
              <a:gd name="connsiteY4" fmla="*/ 4979394 h 99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2706" h="9956801">
                <a:moveTo>
                  <a:pt x="0" y="0"/>
                </a:moveTo>
                <a:lnTo>
                  <a:pt x="10912706" y="0"/>
                </a:lnTo>
                <a:lnTo>
                  <a:pt x="10912706" y="9956801"/>
                </a:lnTo>
                <a:lnTo>
                  <a:pt x="894949" y="9956801"/>
                </a:lnTo>
                <a:lnTo>
                  <a:pt x="5445944" y="497939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LV"/>
              <a:t>ATTĒLS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558" y="2556123"/>
            <a:ext cx="4634366" cy="2041508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4550629-55C5-A743-B2B2-326E3A8B30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557" y="4869315"/>
            <a:ext cx="4634366" cy="733392"/>
          </a:xfrm>
        </p:spPr>
        <p:txBody>
          <a:bodyPr anchor="ctr"/>
          <a:lstStyle>
            <a:lvl1pPr marL="0" indent="0" algn="ctr">
              <a:buNone/>
              <a:defRPr sz="2531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Vārds Uzvārds, </a:t>
            </a:r>
            <a:r>
              <a:rPr lang="en-LV"/>
              <a:t>amats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DA10DCAA-E30A-194F-A538-D18955EC2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117" y="5775962"/>
            <a:ext cx="4657806" cy="329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984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 un vieta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5391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_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287" y="-10073"/>
            <a:ext cx="3423427" cy="3423532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42" y="3413374"/>
            <a:ext cx="10873795" cy="1850677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Paldies teksts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0F6DBC-E8DB-B64C-B1BB-3D23EEBC8276}"/>
              </a:ext>
            </a:extLst>
          </p:cNvPr>
          <p:cNvGrpSpPr/>
          <p:nvPr userDrawn="1"/>
        </p:nvGrpSpPr>
        <p:grpSpPr>
          <a:xfrm>
            <a:off x="692244" y="5693048"/>
            <a:ext cx="1274238" cy="243911"/>
            <a:chOff x="976598" y="8111148"/>
            <a:chExt cx="1812305" cy="3468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CBEA47-CC3A-D941-94F3-4E3A39A96373}"/>
                </a:ext>
              </a:extLst>
            </p:cNvPr>
            <p:cNvSpPr/>
            <p:nvPr/>
          </p:nvSpPr>
          <p:spPr>
            <a:xfrm>
              <a:off x="1307451" y="8129749"/>
              <a:ext cx="1481452" cy="3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@</a:t>
              </a:r>
              <a:r>
                <a:rPr kumimoji="0" lang="en-US" sz="9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</a:t>
              </a:r>
              <a:r>
                <a:rPr kumimoji="0" lang="en-US" sz="900" b="0" i="0" u="none" strike="noStrike" kern="0" cap="none" spc="-105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M_</a:t>
              </a:r>
              <a:r>
                <a:rPr kumimoji="0" lang="en-US" sz="9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gov</a:t>
              </a:r>
              <a:r>
                <a:rPr kumimoji="0" lang="en-US" sz="900" b="0" i="0" u="none" strike="noStrike" kern="0" cap="none" spc="-105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_</a:t>
              </a:r>
              <a:r>
                <a:rPr kumimoji="0" lang="en-US" sz="9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lv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</a:t>
              </a:r>
              <a:endParaRPr kumimoji="0" lang="lv-LV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3" name="Picture 2" descr="Logo, icon&#10;&#10;Description automatically generated">
              <a:extLst>
                <a:ext uri="{FF2B5EF4-FFF2-40B4-BE49-F238E27FC236}">
                  <a16:creationId xmlns:a16="http://schemas.microsoft.com/office/drawing/2014/main" id="{37F332C7-3418-2D4E-851F-3773C27FA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598" y="8111148"/>
              <a:ext cx="344979" cy="344979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0C7FCE-89D8-F944-A1B2-6B37DC78908A}"/>
              </a:ext>
            </a:extLst>
          </p:cNvPr>
          <p:cNvGrpSpPr/>
          <p:nvPr userDrawn="1"/>
        </p:nvGrpSpPr>
        <p:grpSpPr>
          <a:xfrm>
            <a:off x="8925989" y="5693047"/>
            <a:ext cx="1400357" cy="243911"/>
            <a:chOff x="12629241" y="8111149"/>
            <a:chExt cx="1991680" cy="34689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FE060C-BA53-7645-8760-76B9907476D0}"/>
                </a:ext>
              </a:extLst>
            </p:cNvPr>
            <p:cNvSpPr/>
            <p:nvPr/>
          </p:nvSpPr>
          <p:spPr>
            <a:xfrm>
              <a:off x="12967816" y="8129750"/>
              <a:ext cx="1653105" cy="3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+371 67013100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70CFC4F8-4769-C14C-AB0B-027AC6663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9241" y="8111149"/>
              <a:ext cx="344979" cy="344979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9305CA-0381-6A49-A1EB-FDCDFC663926}"/>
              </a:ext>
            </a:extLst>
          </p:cNvPr>
          <p:cNvGrpSpPr/>
          <p:nvPr userDrawn="1"/>
        </p:nvGrpSpPr>
        <p:grpSpPr>
          <a:xfrm>
            <a:off x="10452465" y="5694021"/>
            <a:ext cx="1449997" cy="255038"/>
            <a:chOff x="14858225" y="8082398"/>
            <a:chExt cx="2062281" cy="3627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F75D58-7F98-D545-A431-3E5BFE7BA678}"/>
                </a:ext>
              </a:extLst>
            </p:cNvPr>
            <p:cNvSpPr/>
            <p:nvPr/>
          </p:nvSpPr>
          <p:spPr>
            <a:xfrm>
              <a:off x="15165113" y="8116824"/>
              <a:ext cx="1755393" cy="3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pasts@em.gov.lv</a:t>
              </a: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C93CB1CF-481F-8F42-8169-DE7B1AB50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8225" y="8082398"/>
              <a:ext cx="330135" cy="33013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1C776C-9981-4440-B15D-B46CA083ED1A}"/>
              </a:ext>
            </a:extLst>
          </p:cNvPr>
          <p:cNvGrpSpPr/>
          <p:nvPr userDrawn="1"/>
        </p:nvGrpSpPr>
        <p:grpSpPr>
          <a:xfrm>
            <a:off x="4576564" y="5698251"/>
            <a:ext cx="1340041" cy="238692"/>
            <a:chOff x="6499836" y="8101934"/>
            <a:chExt cx="1905895" cy="3394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5F39E0-985E-A541-90DB-9BAF2B2EA6F8}"/>
                </a:ext>
              </a:extLst>
            </p:cNvPr>
            <p:cNvSpPr/>
            <p:nvPr/>
          </p:nvSpPr>
          <p:spPr>
            <a:xfrm>
              <a:off x="6810039" y="8113113"/>
              <a:ext cx="1595692" cy="3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www.em.gov.lv</a:t>
              </a:r>
              <a:endParaRPr kumimoji="0" lang="lv-LV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E2FC9D8E-F55B-4E4C-8E5D-0106ABB89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836" y="8101934"/>
              <a:ext cx="330135" cy="33013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DE5FBE-75F1-6D43-BED6-B2519645B7FD}"/>
              </a:ext>
            </a:extLst>
          </p:cNvPr>
          <p:cNvGrpSpPr/>
          <p:nvPr userDrawn="1"/>
        </p:nvGrpSpPr>
        <p:grpSpPr>
          <a:xfrm>
            <a:off x="6042725" y="5690337"/>
            <a:ext cx="2757145" cy="247977"/>
            <a:chOff x="8470545" y="8101934"/>
            <a:chExt cx="3921393" cy="3526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57A2B6-3892-2F4F-9045-B555B3F9F94D}"/>
                </a:ext>
              </a:extLst>
            </p:cNvPr>
            <p:cNvSpPr/>
            <p:nvPr/>
          </p:nvSpPr>
          <p:spPr>
            <a:xfrm>
              <a:off x="8696000" y="8124385"/>
              <a:ext cx="3695938" cy="328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Brīvības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  <a:r>
                <a:rPr kumimoji="0" lang="lv-LV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iela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55, R</a:t>
              </a:r>
              <a:r>
                <a:rPr kumimoji="0" lang="lv-LV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ī</a:t>
              </a:r>
              <a:r>
                <a:rPr kumimoji="0" lang="en-US" sz="9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ga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 LV-1519, </a:t>
              </a:r>
              <a:r>
                <a:rPr kumimoji="0" lang="en-US" sz="9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Latvija</a:t>
              </a: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29298802-35B1-3F4D-A117-8F792E0F0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45" y="8101934"/>
              <a:ext cx="344979" cy="35267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74693A-63AA-594C-A2AE-92063002B29E}"/>
              </a:ext>
            </a:extLst>
          </p:cNvPr>
          <p:cNvGrpSpPr/>
          <p:nvPr userDrawn="1"/>
        </p:nvGrpSpPr>
        <p:grpSpPr>
          <a:xfrm>
            <a:off x="2092602" y="5705636"/>
            <a:ext cx="2357843" cy="231307"/>
            <a:chOff x="3153102" y="8113380"/>
            <a:chExt cx="3353479" cy="32897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BAD3AF-61D7-994C-8BA8-AC38D0FFF976}"/>
                </a:ext>
              </a:extLst>
            </p:cNvPr>
            <p:cNvSpPr/>
            <p:nvPr userDrawn="1"/>
          </p:nvSpPr>
          <p:spPr>
            <a:xfrm>
              <a:off x="4300237" y="8114056"/>
              <a:ext cx="2206344" cy="3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9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/</a:t>
              </a:r>
              <a:r>
                <a:rPr kumimoji="0" lang="en-US" sz="9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ekonomikasministrija</a:t>
              </a:r>
              <a:endParaRPr kumimoji="0" lang="lv-LV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9FA30B89-A703-3E45-96BD-B19CFCD4E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491" y="8114675"/>
              <a:ext cx="306538" cy="306538"/>
            </a:xfrm>
            <a:prstGeom prst="rect">
              <a:avLst/>
            </a:prstGeom>
          </p:spPr>
        </p:pic>
        <p:pic>
          <p:nvPicPr>
            <p:cNvPr id="47" name="Picture 46" descr="A blue rectangle with a black rectangle in the middle&#10;&#10;Description automatically generated with low confidence">
              <a:extLst>
                <a:ext uri="{FF2B5EF4-FFF2-40B4-BE49-F238E27FC236}">
                  <a16:creationId xmlns:a16="http://schemas.microsoft.com/office/drawing/2014/main" id="{0F9432E8-1D51-5E4D-88BA-AE9ABC380A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278"/>
            <a:stretch/>
          </p:blipFill>
          <p:spPr>
            <a:xfrm>
              <a:off x="3509151" y="8131269"/>
              <a:ext cx="452239" cy="301743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9BA5EA3B-96A1-E34E-B1E4-A56E1FF79C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102" y="8113380"/>
              <a:ext cx="309129" cy="309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703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3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C31F8AA3-390B-4C3B-8D77-3FD6CC7D5E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71357" y="6536821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A8BE738-A4A5-4826-9C97-FCD081A6E32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0657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1" y="304803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84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817D-2253-8FBE-2B89-07B455E8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A49CF-870C-59A9-8E07-C54E363BE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02B9F-657B-E359-090E-25382B892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2E0CC-BCD7-0E61-E80F-1F7344F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2CF4-E107-41FA-BA87-CD1569457BAE}" type="datetimeFigureOut">
              <a:rPr lang="lv-LV" smtClean="0"/>
              <a:t>30.05.2024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6E429-CBE3-D9F8-67DA-2019498A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CFB70-0211-699F-620F-3A48E33D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B6B5-4468-409E-99CC-2D195537A0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122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652E-7B61-3304-DEBE-38E00282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B8D09-A994-22D0-0C43-690FC1EDC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4E8F1-6772-6AA2-EDD0-8045CCC2A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23788-F412-C1C8-786C-29D6A58E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2CF4-E107-41FA-BA87-CD1569457BAE}" type="datetimeFigureOut">
              <a:rPr lang="lv-LV" smtClean="0"/>
              <a:t>30.05.2024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F2803-9229-AA33-E150-1F42085D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84566-D016-D80A-7602-4C89172C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B6B5-4468-409E-99CC-2D195537A0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05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(L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70" y="-110"/>
            <a:ext cx="2041446" cy="2041508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82D70B0-2D89-8444-9421-9D3A7F6F9D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9089" y="0"/>
            <a:ext cx="7932911" cy="6868074"/>
          </a:xfrm>
          <a:custGeom>
            <a:avLst/>
            <a:gdLst>
              <a:gd name="connsiteX0" fmla="*/ 0 w 10912706"/>
              <a:gd name="connsiteY0" fmla="*/ 0 h 9956801"/>
              <a:gd name="connsiteX1" fmla="*/ 10912706 w 10912706"/>
              <a:gd name="connsiteY1" fmla="*/ 0 h 9956801"/>
              <a:gd name="connsiteX2" fmla="*/ 10912706 w 10912706"/>
              <a:gd name="connsiteY2" fmla="*/ 9956801 h 9956801"/>
              <a:gd name="connsiteX3" fmla="*/ 894949 w 10912706"/>
              <a:gd name="connsiteY3" fmla="*/ 9956801 h 9956801"/>
              <a:gd name="connsiteX4" fmla="*/ 5445944 w 10912706"/>
              <a:gd name="connsiteY4" fmla="*/ 4979394 h 99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2706" h="9956801">
                <a:moveTo>
                  <a:pt x="0" y="0"/>
                </a:moveTo>
                <a:lnTo>
                  <a:pt x="10912706" y="0"/>
                </a:lnTo>
                <a:lnTo>
                  <a:pt x="10912706" y="9956801"/>
                </a:lnTo>
                <a:lnTo>
                  <a:pt x="894949" y="9956801"/>
                </a:lnTo>
                <a:lnTo>
                  <a:pt x="5445944" y="497939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LV"/>
              <a:t>ATTĒLS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558" y="2556123"/>
            <a:ext cx="4634366" cy="2041508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Prezentācijas nosaukums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4550629-55C5-A743-B2B2-326E3A8B30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557" y="4869315"/>
            <a:ext cx="4634366" cy="733392"/>
          </a:xfrm>
        </p:spPr>
        <p:txBody>
          <a:bodyPr anchor="ctr"/>
          <a:lstStyle>
            <a:lvl1pPr marL="0" indent="0" algn="ctr">
              <a:buNone/>
              <a:defRPr sz="2531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Vārds Uzvārds, </a:t>
            </a:r>
            <a:r>
              <a:rPr lang="en-LV"/>
              <a:t>amats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DA10DCAA-E30A-194F-A538-D18955EC2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117" y="5775962"/>
            <a:ext cx="4657806" cy="329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984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/>
              <a:t>Datums un vieta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26952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fld id="{DE995808-A995-4D10-8E3A-0AAC6AF1F1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757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910A6-552D-384D-948E-FA26BAC7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49" y="365001"/>
            <a:ext cx="10515502" cy="1326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err="1"/>
              <a:t>Ekonomikas</a:t>
            </a:r>
            <a:r>
              <a:rPr lang="en-GB"/>
              <a:t> </a:t>
            </a:r>
            <a:r>
              <a:rPr lang="en-GB" err="1"/>
              <a:t>ministrija</a:t>
            </a:r>
            <a:r>
              <a:rPr lang="en-GB"/>
              <a:t> 2021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DEFF2-A7A7-6447-9939-89F631E40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49" y="1826122"/>
            <a:ext cx="10515502" cy="4350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77A69-06D1-444A-AB3F-CC9E928B8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49" y="6356821"/>
            <a:ext cx="2743563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20420-8799-0840-8C1B-D6FDC3EE9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328" y="6356821"/>
            <a:ext cx="4115344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4BC5B-7D05-0045-8629-2257849B4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188" y="6356821"/>
            <a:ext cx="2743563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F8A6-FDBB-A34F-8650-67E0D2FBAF55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41647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hf hdr="0" ftr="0" dt="0"/>
  <p:txStyles>
    <p:titleStyle>
      <a:lvl1pPr algn="l" defTabSz="642915" rtl="0" eaLnBrk="1" latinLnBrk="0" hangingPunct="1">
        <a:lnSpc>
          <a:spcPct val="90000"/>
        </a:lnSpc>
        <a:spcBef>
          <a:spcPct val="0"/>
        </a:spcBef>
        <a:buNone/>
        <a:defRPr sz="30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9" indent="-160729" algn="l" defTabSz="642915" rtl="0" eaLnBrk="1" latinLnBrk="0" hangingPunct="1">
        <a:lnSpc>
          <a:spcPct val="90000"/>
        </a:lnSpc>
        <a:spcBef>
          <a:spcPts val="703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1pPr>
      <a:lvl2pPr marL="482186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80364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1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446558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8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sv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40.svg"/><Relationship Id="rId4" Type="http://schemas.openxmlformats.org/officeDocument/2006/relationships/image" Target="../media/image36.svg"/><Relationship Id="rId9" Type="http://schemas.openxmlformats.org/officeDocument/2006/relationships/image" Target="../media/image35.png"/><Relationship Id="rId14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CEBE6CA0-30E0-F34C-A907-8072D304A57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r="1149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A67A1-AD60-401C-96BF-125C4B76ED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003" y="2556123"/>
            <a:ext cx="6342936" cy="2488488"/>
          </a:xfrm>
        </p:spPr>
        <p:txBody>
          <a:bodyPr>
            <a:normAutofit/>
          </a:bodyPr>
          <a:lstStyle/>
          <a:p>
            <a:r>
              <a:rPr lang="lv-LV" sz="4000" dirty="0">
                <a:latin typeface="Aptos" panose="020B0004020202020204" pitchFamily="34" charset="0"/>
                <a:ea typeface="Verdana"/>
              </a:rPr>
              <a:t>LATVIJAS EKONOMIKAS AKTUALITĀTES</a:t>
            </a:r>
            <a:endParaRPr lang="lv-LV" sz="4000" dirty="0">
              <a:latin typeface="Aptos" panose="020B000402020202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A3FB9B5-1DA0-4559-847F-27D9A1E245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9042" y="5483653"/>
            <a:ext cx="4552486" cy="733392"/>
          </a:xfrm>
        </p:spPr>
        <p:txBody>
          <a:bodyPr>
            <a:normAutofit/>
          </a:bodyPr>
          <a:lstStyle/>
          <a:p>
            <a:r>
              <a:rPr lang="en-LV" sz="2000">
                <a:latin typeface="Aptos" panose="020B0004020202020204" pitchFamily="34" charset="0"/>
              </a:rPr>
              <a:t>202</a:t>
            </a:r>
            <a:r>
              <a:rPr lang="lv-LV" sz="2000">
                <a:latin typeface="Aptos" panose="020B0004020202020204" pitchFamily="34" charset="0"/>
              </a:rPr>
              <a:t>4.gada maijs</a:t>
            </a:r>
            <a:endParaRPr lang="en-LV" sz="2000">
              <a:latin typeface="Aptos" panose="020B0004020202020204" pitchFamily="34" charset="0"/>
            </a:endParaRPr>
          </a:p>
          <a:p>
            <a:endParaRPr lang="lv-LV" sz="200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2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2793CD1-2AB6-261B-0C4E-3D90BB1FD083}"/>
              </a:ext>
            </a:extLst>
          </p:cNvPr>
          <p:cNvGraphicFramePr/>
          <p:nvPr/>
        </p:nvGraphicFramePr>
        <p:xfrm>
          <a:off x="6456774" y="2710414"/>
          <a:ext cx="50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CAC230F-440A-C9DC-90A2-3B16A6FFC801}"/>
              </a:ext>
            </a:extLst>
          </p:cNvPr>
          <p:cNvGraphicFramePr/>
          <p:nvPr/>
        </p:nvGraphicFramePr>
        <p:xfrm>
          <a:off x="694559" y="2713395"/>
          <a:ext cx="50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00A445E-881A-6390-E7C8-20FADF0B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05" y="343169"/>
            <a:ext cx="10800000" cy="936000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lv-LV" altLang="lv-LV" sz="3200" b="0" cap="all" dirty="0">
                <a:solidFill>
                  <a:srgbClr val="228B9D"/>
                </a:solidFill>
                <a:latin typeface="Aptos" panose="020B0004020202020204" pitchFamily="34" charset="0"/>
                <a:ea typeface="+mj-ea"/>
                <a:cs typeface="Segoe UI Semibold" panose="020B0702040204020203" pitchFamily="34" charset="0"/>
              </a:rPr>
              <a:t>Līdz ar ekonomisko aktivitāšu samazināšanos, darbaspēka nepietiekamība saglabājās mērena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547D70-4A86-12EE-4689-A7204B4D0D7E}"/>
              </a:ext>
            </a:extLst>
          </p:cNvPr>
          <p:cNvSpPr/>
          <p:nvPr/>
        </p:nvSpPr>
        <p:spPr>
          <a:xfrm>
            <a:off x="10664830" y="4330414"/>
            <a:ext cx="1182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2024. gada aprīlī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18,7 tūkst.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F0CA8627-CE64-B66C-7B1B-499490859B81}"/>
              </a:ext>
            </a:extLst>
          </p:cNvPr>
          <p:cNvSpPr txBox="1">
            <a:spLocks/>
          </p:cNvSpPr>
          <p:nvPr/>
        </p:nvSpPr>
        <p:spPr>
          <a:xfrm>
            <a:off x="11748712" y="6530519"/>
            <a:ext cx="406400" cy="304800"/>
          </a:xfrm>
          <a:prstGeom prst="rect">
            <a:avLst/>
          </a:prstGeom>
        </p:spPr>
        <p:txBody>
          <a:bodyPr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53BEA-5C99-48DB-9FD2-EA6B203FEBF6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CF91E6-0973-B021-AEA1-F5AE16F5CAA9}"/>
              </a:ext>
            </a:extLst>
          </p:cNvPr>
          <p:cNvSpPr/>
          <p:nvPr/>
        </p:nvSpPr>
        <p:spPr>
          <a:xfrm>
            <a:off x="698402" y="1741316"/>
            <a:ext cx="50400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UZŅĒMUMU ĪPATSVARS, KAS NORĀDA DARBASPĒKA TRŪKUMU KĀ DARBĪBAS IEROBEŽOJOŠU FAKTORU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procentos no apsekoto uzņēmumu skaita, sezonāli izlīdzināti dati perioda sākumā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CEA3C1-A896-89D0-AF18-B5CDB17AE8FF}"/>
              </a:ext>
            </a:extLst>
          </p:cNvPr>
          <p:cNvSpPr/>
          <p:nvPr/>
        </p:nvSpPr>
        <p:spPr>
          <a:xfrm>
            <a:off x="6098402" y="1988266"/>
            <a:ext cx="540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VAKANCES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mēneša beigās, tūkstošos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44AC5-398A-4746-D353-5E72F2ACCE80}"/>
              </a:ext>
            </a:extLst>
          </p:cNvPr>
          <p:cNvSpPr txBox="1"/>
          <p:nvPr/>
        </p:nvSpPr>
        <p:spPr>
          <a:xfrm>
            <a:off x="341147" y="6314053"/>
            <a:ext cx="4177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Avots: CSP; Ekonomikas ministrijas aprēķini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916E71-F98C-517B-CCFC-6E5457814F9F}"/>
              </a:ext>
            </a:extLst>
          </p:cNvPr>
          <p:cNvSpPr txBox="1"/>
          <p:nvPr/>
        </p:nvSpPr>
        <p:spPr>
          <a:xfrm>
            <a:off x="6102674" y="6314053"/>
            <a:ext cx="4177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Avots: NVA</a:t>
            </a:r>
          </a:p>
        </p:txBody>
      </p:sp>
    </p:spTree>
    <p:extLst>
      <p:ext uri="{BB962C8B-B14F-4D97-AF65-F5344CB8AC3E}">
        <p14:creationId xmlns:p14="http://schemas.microsoft.com/office/powerpoint/2010/main" val="260679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397CE1-3B5F-5429-F7CF-17412446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38" y="341443"/>
            <a:ext cx="10515600" cy="684000"/>
          </a:xfrm>
        </p:spPr>
        <p:txBody>
          <a:bodyPr anchor="t">
            <a:normAutofit/>
          </a:bodyPr>
          <a:lstStyle/>
          <a:p>
            <a:r>
              <a:rPr lang="lv-LV" sz="3200" cap="all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Kāda ir optimāla Demogrāfiskā struktūra?</a:t>
            </a:r>
            <a:endParaRPr lang="lv-LV" sz="3200">
              <a:latin typeface="Aptos" panose="020B00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9C2398-109C-A6E7-D6E8-78543389F5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7494" y="1309300"/>
            <a:ext cx="2880000" cy="1926390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88CA03A-8A54-56E3-3674-E1C33C31DD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8745"/>
          <a:stretch/>
        </p:blipFill>
        <p:spPr>
          <a:xfrm>
            <a:off x="4658934" y="1413716"/>
            <a:ext cx="2880000" cy="182634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787545-1F1F-E414-6B72-242A669D4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85" y="3985232"/>
            <a:ext cx="2880000" cy="19408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397CD0-D02A-FA76-B337-72004F4DF6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165"/>
          <a:stretch/>
        </p:blipFill>
        <p:spPr>
          <a:xfrm>
            <a:off x="8090720" y="1398347"/>
            <a:ext cx="2880000" cy="18263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7FF377-AE79-3331-0ACE-8FA3E898C6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778"/>
          <a:stretch/>
        </p:blipFill>
        <p:spPr>
          <a:xfrm>
            <a:off x="8084756" y="4014312"/>
            <a:ext cx="2880000" cy="18263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4BBA438-D0B8-6991-3376-5EFC4D6497EA}"/>
              </a:ext>
            </a:extLst>
          </p:cNvPr>
          <p:cNvSpPr txBox="1"/>
          <p:nvPr/>
        </p:nvSpPr>
        <p:spPr>
          <a:xfrm>
            <a:off x="922685" y="3316232"/>
            <a:ext cx="2880000" cy="33855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>
              <a:tabLst>
                <a:tab pos="2692400" algn="r"/>
              </a:tabLst>
            </a:pPr>
            <a:r>
              <a:rPr lang="lv-LV" sz="1600">
                <a:solidFill>
                  <a:schemeClr val="bg1"/>
                </a:solidFill>
                <a:latin typeface="+mj-lt"/>
              </a:rPr>
              <a:t>IKP uz iedzīvotāju 	3 499 USD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2D3500E-1C0A-304F-7C7A-3E6A84EAD3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9297"/>
          <a:stretch/>
        </p:blipFill>
        <p:spPr>
          <a:xfrm>
            <a:off x="4656000" y="3998942"/>
            <a:ext cx="2880000" cy="182634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C0602DB-A0AD-523B-EBCE-0F3D4747D61F}"/>
              </a:ext>
            </a:extLst>
          </p:cNvPr>
          <p:cNvSpPr txBox="1"/>
          <p:nvPr/>
        </p:nvSpPr>
        <p:spPr>
          <a:xfrm>
            <a:off x="340663" y="6390042"/>
            <a:ext cx="2616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lv-LV" sz="800" dirty="0">
                <a:solidFill>
                  <a:srgbClr val="000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</a:t>
            </a:r>
            <a:r>
              <a:rPr lang="en-US" sz="800" dirty="0">
                <a:solidFill>
                  <a:srgbClr val="000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lv-LV" sz="800" dirty="0">
                <a:solidFill>
                  <a:srgbClr val="000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Pasaules banka, 2022</a:t>
            </a:r>
            <a:endParaRPr lang="en-US" sz="800" dirty="0">
              <a:solidFill>
                <a:srgbClr val="000000"/>
              </a:solidFill>
              <a:latin typeface="Segoe UI Light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C88DB9-9C89-B6C0-7E22-8D4E570971D7}"/>
              </a:ext>
            </a:extLst>
          </p:cNvPr>
          <p:cNvSpPr txBox="1"/>
          <p:nvPr/>
        </p:nvSpPr>
        <p:spPr>
          <a:xfrm>
            <a:off x="922686" y="1212292"/>
            <a:ext cx="2889617" cy="33855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>
                <a:solidFill>
                  <a:schemeClr val="bg1"/>
                </a:solidFill>
              </a:rPr>
              <a:t>FILIPĪNAS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DC950-141A-310F-0FDF-5898576666DF}"/>
              </a:ext>
            </a:extLst>
          </p:cNvPr>
          <p:cNvSpPr txBox="1"/>
          <p:nvPr/>
        </p:nvSpPr>
        <p:spPr>
          <a:xfrm>
            <a:off x="4658933" y="1212292"/>
            <a:ext cx="2880000" cy="33855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>
                <a:solidFill>
                  <a:schemeClr val="bg1"/>
                </a:solidFill>
              </a:rPr>
              <a:t>VĀCIJA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E5EF5-EC4E-FA4B-7F94-94E87E45FD15}"/>
              </a:ext>
            </a:extLst>
          </p:cNvPr>
          <p:cNvSpPr txBox="1"/>
          <p:nvPr/>
        </p:nvSpPr>
        <p:spPr>
          <a:xfrm>
            <a:off x="8090720" y="1212292"/>
            <a:ext cx="2880000" cy="33855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>
                <a:solidFill>
                  <a:schemeClr val="bg1"/>
                </a:solidFill>
              </a:rPr>
              <a:t>ASV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93BDB-F66D-658D-1713-2DF532274CEA}"/>
              </a:ext>
            </a:extLst>
          </p:cNvPr>
          <p:cNvSpPr txBox="1"/>
          <p:nvPr/>
        </p:nvSpPr>
        <p:spPr>
          <a:xfrm>
            <a:off x="4656000" y="3316232"/>
            <a:ext cx="2880000" cy="33855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>
              <a:tabLst>
                <a:tab pos="2692400" algn="r"/>
              </a:tabLst>
            </a:pPr>
            <a:r>
              <a:rPr lang="lv-LV" sz="1600">
                <a:solidFill>
                  <a:schemeClr val="bg1"/>
                </a:solidFill>
                <a:latin typeface="+mj-lt"/>
              </a:rPr>
              <a:t>IKP uz iedzīvotāju 	48 718 USD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BD2F0-5937-0ED9-26CB-834D617A2BBC}"/>
              </a:ext>
            </a:extLst>
          </p:cNvPr>
          <p:cNvSpPr txBox="1"/>
          <p:nvPr/>
        </p:nvSpPr>
        <p:spPr>
          <a:xfrm>
            <a:off x="8090720" y="3316232"/>
            <a:ext cx="2880000" cy="33855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>
              <a:tabLst>
                <a:tab pos="2692400" algn="r"/>
              </a:tabLst>
            </a:pPr>
            <a:r>
              <a:rPr lang="lv-LV" sz="1600">
                <a:solidFill>
                  <a:schemeClr val="bg1"/>
                </a:solidFill>
                <a:latin typeface="+mj-lt"/>
              </a:rPr>
              <a:t>IKP uz iedzīvotāju 	76 330 USD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28F1A-8EA4-9B2B-081F-1FCC951CEA74}"/>
              </a:ext>
            </a:extLst>
          </p:cNvPr>
          <p:cNvSpPr txBox="1"/>
          <p:nvPr/>
        </p:nvSpPr>
        <p:spPr>
          <a:xfrm>
            <a:off x="922686" y="3817852"/>
            <a:ext cx="2889617" cy="33855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chemeClr val="bg1"/>
                </a:solidFill>
              </a:rPr>
              <a:t>PAKISTĀNA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01266B-78BE-C8B1-0E7F-B14397880DE4}"/>
              </a:ext>
            </a:extLst>
          </p:cNvPr>
          <p:cNvSpPr txBox="1"/>
          <p:nvPr/>
        </p:nvSpPr>
        <p:spPr>
          <a:xfrm>
            <a:off x="4658933" y="3817852"/>
            <a:ext cx="2880000" cy="33855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chemeClr val="bg1"/>
                </a:solidFill>
              </a:rPr>
              <a:t>KRIEVIJA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B8B2E-735F-0581-0AA4-B2A856E0B91C}"/>
              </a:ext>
            </a:extLst>
          </p:cNvPr>
          <p:cNvSpPr txBox="1"/>
          <p:nvPr/>
        </p:nvSpPr>
        <p:spPr>
          <a:xfrm>
            <a:off x="8090720" y="3817852"/>
            <a:ext cx="2880000" cy="33855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chemeClr val="bg1"/>
                </a:solidFill>
              </a:rPr>
              <a:t>SPĀNIJA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94A4AE-B46F-EF15-0D67-CDDDAA9093CC}"/>
              </a:ext>
            </a:extLst>
          </p:cNvPr>
          <p:cNvSpPr txBox="1"/>
          <p:nvPr/>
        </p:nvSpPr>
        <p:spPr>
          <a:xfrm>
            <a:off x="922685" y="6001556"/>
            <a:ext cx="2880000" cy="33855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>
              <a:tabLst>
                <a:tab pos="2692400" algn="r"/>
              </a:tabLst>
            </a:pPr>
            <a:r>
              <a:rPr lang="lv-LV" sz="1600" dirty="0">
                <a:solidFill>
                  <a:schemeClr val="bg1"/>
                </a:solidFill>
                <a:latin typeface="+mj-lt"/>
              </a:rPr>
              <a:t>IKP uz iedzīvotāju 	1 589 USD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232733-4F1C-AA86-0E5B-7E4C65C1C863}"/>
              </a:ext>
            </a:extLst>
          </p:cNvPr>
          <p:cNvSpPr txBox="1"/>
          <p:nvPr/>
        </p:nvSpPr>
        <p:spPr>
          <a:xfrm>
            <a:off x="4656000" y="6001556"/>
            <a:ext cx="2880000" cy="33855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>
              <a:tabLst>
                <a:tab pos="2692400" algn="r"/>
              </a:tabLst>
            </a:pPr>
            <a:r>
              <a:rPr lang="lv-LV" sz="1600" dirty="0">
                <a:solidFill>
                  <a:schemeClr val="bg1"/>
                </a:solidFill>
                <a:latin typeface="+mj-lt"/>
              </a:rPr>
              <a:t>IKP uz iedzīvotāju 	15 271 USD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1658A1-034B-ADDE-3C5C-B466E7255327}"/>
              </a:ext>
            </a:extLst>
          </p:cNvPr>
          <p:cNvSpPr txBox="1"/>
          <p:nvPr/>
        </p:nvSpPr>
        <p:spPr>
          <a:xfrm>
            <a:off x="8090720" y="6001556"/>
            <a:ext cx="2880000" cy="33855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>
              <a:tabLst>
                <a:tab pos="2692400" algn="r"/>
              </a:tabLst>
            </a:pPr>
            <a:r>
              <a:rPr lang="lv-LV" sz="1600" dirty="0">
                <a:solidFill>
                  <a:schemeClr val="bg1"/>
                </a:solidFill>
                <a:latin typeface="+mj-lt"/>
              </a:rPr>
              <a:t>IKP uz iedzīvotāju 	29 675 USD</a:t>
            </a:r>
          </a:p>
        </p:txBody>
      </p:sp>
    </p:spTree>
    <p:extLst>
      <p:ext uri="{BB962C8B-B14F-4D97-AF65-F5344CB8AC3E}">
        <p14:creationId xmlns:p14="http://schemas.microsoft.com/office/powerpoint/2010/main" val="150361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B0B5-919A-C3E8-F64A-A9DB45F6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87" y="338584"/>
            <a:ext cx="9546239" cy="684000"/>
          </a:xfrm>
        </p:spPr>
        <p:txBody>
          <a:bodyPr>
            <a:normAutofit/>
          </a:bodyPr>
          <a:lstStyle/>
          <a:p>
            <a:r>
              <a:rPr lang="lv-LV" sz="3200" b="0" cap="all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Standartizētais mirstības līmenis ES,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32200-F20A-8AEB-9C6A-73D557386D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8BE738-A4A5-4826-9C97-FCD081A6E325}" type="slidenum">
              <a:rPr lang="en-US" altLang="lv-LV" smtClean="0"/>
              <a:pPr>
                <a:defRPr/>
              </a:pPr>
              <a:t>12</a:t>
            </a:fld>
            <a:endParaRPr lang="en-US" alt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2FCF0-77F1-3511-2B86-FD00C7DD8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74" y="1954726"/>
            <a:ext cx="3530781" cy="354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A098C-A3C3-7B42-9B7F-5297B8CA0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267" y="1460299"/>
            <a:ext cx="1263715" cy="1397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89F006-B9CB-7AA7-7795-F53A7B9CFE6C}"/>
              </a:ext>
            </a:extLst>
          </p:cNvPr>
          <p:cNvSpPr txBox="1"/>
          <p:nvPr/>
        </p:nvSpPr>
        <p:spPr>
          <a:xfrm>
            <a:off x="337351" y="6317296"/>
            <a:ext cx="2616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lv-LV" sz="800" dirty="0">
                <a:solidFill>
                  <a:srgbClr val="000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</a:t>
            </a:r>
            <a:r>
              <a:rPr lang="en-US" sz="800" dirty="0">
                <a:solidFill>
                  <a:srgbClr val="000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lv-LV" sz="800" dirty="0" err="1">
                <a:solidFill>
                  <a:srgbClr val="000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Eurostat</a:t>
            </a:r>
            <a:endParaRPr lang="en-US" sz="800" dirty="0">
              <a:solidFill>
                <a:srgbClr val="000000"/>
              </a:solidFill>
              <a:latin typeface="Segoe UI Light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4FF0BF-C88E-2495-DA97-68F524DB4FDD}"/>
              </a:ext>
            </a:extLst>
          </p:cNvPr>
          <p:cNvSpPr/>
          <p:nvPr/>
        </p:nvSpPr>
        <p:spPr>
          <a:xfrm>
            <a:off x="5824443" y="1135012"/>
            <a:ext cx="4869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600" b="1">
                <a:latin typeface="Segoe UI Light" panose="020B0502040204020203" pitchFamily="34" charset="0"/>
                <a:cs typeface="Segoe UI Light" panose="020B0502040204020203" pitchFamily="34" charset="0"/>
              </a:rPr>
              <a:t>POTENCIĀLI ZAUDĒTIE DZĪVES GADI ES</a:t>
            </a:r>
          </a:p>
          <a:p>
            <a:pPr algn="ctr"/>
            <a:r>
              <a:rPr lang="lv-LV" sz="1100" i="1">
                <a:latin typeface="Segoe UI Light" panose="020B0502040204020203" pitchFamily="34" charset="0"/>
                <a:cs typeface="Segoe UI Light" panose="020B0502040204020203" pitchFamily="34" charset="0"/>
              </a:rPr>
              <a:t>2020.gadā, tūkstošos 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7792E090-6DE0-2700-5C6F-2B1A9823A46A}"/>
              </a:ext>
            </a:extLst>
          </p:cNvPr>
          <p:cNvGraphicFramePr>
            <a:graphicFrameLocks/>
          </p:cNvGraphicFramePr>
          <p:nvPr/>
        </p:nvGraphicFramePr>
        <p:xfrm>
          <a:off x="5012374" y="1984228"/>
          <a:ext cx="64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009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9DA14F4B-BE73-8503-394B-D56F973EFD26}"/>
              </a:ext>
            </a:extLst>
          </p:cNvPr>
          <p:cNvGraphicFramePr>
            <a:graphicFrameLocks/>
          </p:cNvGraphicFramePr>
          <p:nvPr/>
        </p:nvGraphicFramePr>
        <p:xfrm>
          <a:off x="1056807" y="1990269"/>
          <a:ext cx="64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634911-D2BA-7FBA-56BB-20A15985F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624" y="337955"/>
            <a:ext cx="10962290" cy="684000"/>
          </a:xfrm>
        </p:spPr>
        <p:txBody>
          <a:bodyPr>
            <a:normAutofit/>
          </a:bodyPr>
          <a:lstStyle/>
          <a:p>
            <a:r>
              <a:rPr lang="lv-LV" sz="3200" b="0" cap="all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Mirušo skaits </a:t>
            </a:r>
            <a:r>
              <a:rPr lang="lv-LV" sz="3200" b="0" cap="all" err="1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latvijā</a:t>
            </a:r>
            <a:endParaRPr lang="lv-LV" sz="3200" b="0" cap="all">
              <a:solidFill>
                <a:srgbClr val="228B9D"/>
              </a:solidFill>
              <a:latin typeface="Aptos" panose="020B000402020202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2715D-12AB-C36E-884A-6750B78CBE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8BE738-A4A5-4826-9C97-FCD081A6E325}" type="slidenum">
              <a:rPr lang="en-US" altLang="lv-LV" smtClean="0"/>
              <a:pPr>
                <a:defRPr/>
              </a:pPr>
              <a:t>13</a:t>
            </a:fld>
            <a:endParaRPr lang="en-US" altLang="lv-LV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670183-B170-3EB4-9D32-360009473F38}"/>
              </a:ext>
            </a:extLst>
          </p:cNvPr>
          <p:cNvSpPr/>
          <p:nvPr/>
        </p:nvSpPr>
        <p:spPr>
          <a:xfrm>
            <a:off x="1775405" y="2642909"/>
            <a:ext cx="4498963" cy="8513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600" b="0" i="0">
                <a:solidFill>
                  <a:schemeClr val="tx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Pavisam – </a:t>
            </a:r>
            <a:r>
              <a:rPr lang="lv-LV" b="1" i="0">
                <a:solidFill>
                  <a:schemeClr val="tx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30.7</a:t>
            </a:r>
            <a:r>
              <a:rPr lang="lv-LV" sz="1600" b="0" i="0">
                <a:solidFill>
                  <a:schemeClr val="tx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tūkst., no tiem:</a:t>
            </a:r>
            <a:endParaRPr lang="lv-LV" sz="160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lv-LV" sz="1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Darbaspējas vecumā (15–64) – </a:t>
            </a:r>
            <a:r>
              <a:rPr lang="lv-LV" b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6.8 </a:t>
            </a:r>
            <a:r>
              <a:rPr lang="lv-LV" sz="1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tūkst.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40906-EC56-CC2C-1E23-29861B13B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053" y="1417642"/>
            <a:ext cx="3530781" cy="46738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58188E-EC54-168D-D7A3-92DC058FC5FC}"/>
              </a:ext>
            </a:extLst>
          </p:cNvPr>
          <p:cNvSpPr/>
          <p:nvPr/>
        </p:nvSpPr>
        <p:spPr>
          <a:xfrm>
            <a:off x="1862202" y="1272501"/>
            <a:ext cx="48692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600" b="1">
                <a:latin typeface="Segoe UI Light" panose="020B0502040204020203" pitchFamily="34" charset="0"/>
                <a:cs typeface="Segoe UI Light" panose="020B0502040204020203" pitchFamily="34" charset="0"/>
              </a:rPr>
              <a:t>MIRUŠO SKAITS PA VECUMA GRUPĀM</a:t>
            </a:r>
          </a:p>
          <a:p>
            <a:pPr algn="ctr"/>
            <a:r>
              <a:rPr lang="lv-LV" sz="1100" i="1">
                <a:latin typeface="Segoe UI Light" panose="020B0502040204020203" pitchFamily="34" charset="0"/>
                <a:cs typeface="Segoe UI Light" panose="020B0502040204020203" pitchFamily="34" charset="0"/>
              </a:rPr>
              <a:t>2022.gadā, tūkstošos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AC8C8-108C-12DE-5EC0-030BD42F1209}"/>
              </a:ext>
            </a:extLst>
          </p:cNvPr>
          <p:cNvSpPr txBox="1"/>
          <p:nvPr/>
        </p:nvSpPr>
        <p:spPr>
          <a:xfrm>
            <a:off x="337351" y="6317296"/>
            <a:ext cx="2616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lv-LV" sz="800" dirty="0">
                <a:solidFill>
                  <a:srgbClr val="000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</a:t>
            </a:r>
            <a:r>
              <a:rPr lang="en-US" sz="800" dirty="0">
                <a:solidFill>
                  <a:srgbClr val="000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lv-LV" sz="800" dirty="0">
                <a:solidFill>
                  <a:srgbClr val="000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CSP</a:t>
            </a:r>
            <a:endParaRPr lang="en-US" sz="800" dirty="0">
              <a:solidFill>
                <a:srgbClr val="000000"/>
              </a:solidFill>
              <a:latin typeface="Segoe UI Light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7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ED85D42-C264-5097-95D0-55C127DAD60A}"/>
              </a:ext>
            </a:extLst>
          </p:cNvPr>
          <p:cNvGrpSpPr/>
          <p:nvPr/>
        </p:nvGrpSpPr>
        <p:grpSpPr>
          <a:xfrm>
            <a:off x="1808591" y="1521942"/>
            <a:ext cx="3517623" cy="2160000"/>
            <a:chOff x="1808591" y="1788642"/>
            <a:chExt cx="3517623" cy="216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8AE5B0-1444-3315-DE10-DC050870B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8591" y="1788642"/>
              <a:ext cx="3517623" cy="216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8FD3FE-D7BB-5410-1CAF-BFF9136D0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3843" y="1788642"/>
              <a:ext cx="403900" cy="540000"/>
            </a:xfrm>
            <a:prstGeom prst="rect">
              <a:avLst/>
            </a:prstGeom>
          </p:spPr>
        </p:pic>
      </p:grp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0FA39F2-406E-A86C-90D0-E28A47137227}"/>
              </a:ext>
            </a:extLst>
          </p:cNvPr>
          <p:cNvSpPr txBox="1">
            <a:spLocks/>
          </p:cNvSpPr>
          <p:nvPr/>
        </p:nvSpPr>
        <p:spPr>
          <a:xfrm>
            <a:off x="1061408" y="343075"/>
            <a:ext cx="9000000" cy="5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19" b="1" i="0" kern="120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sz="3200" b="0" cap="all">
                <a:solidFill>
                  <a:srgbClr val="228B9D"/>
                </a:solidFill>
                <a:latin typeface="Aptos" panose="020B0004020202020204" pitchFamily="34" charset="0"/>
                <a:ea typeface="+mj-ea"/>
                <a:cs typeface="Segoe UI" panose="020B0502040204020203" pitchFamily="34" charset="0"/>
              </a:rPr>
              <a:t>reģionālais aspekts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2C43E-2CCC-2940-942D-041796DBDC13}"/>
              </a:ext>
            </a:extLst>
          </p:cNvPr>
          <p:cNvSpPr/>
          <p:nvPr/>
        </p:nvSpPr>
        <p:spPr>
          <a:xfrm>
            <a:off x="1056000" y="1011422"/>
            <a:ext cx="50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STRĀDĀJOŠO MĒNEŠA VIDĒJĀ NETO DARBA SAMAKSA</a:t>
            </a:r>
            <a:b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lv-LV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800FA6-D43A-6484-9D8C-D5CFFE0F4618}"/>
              </a:ext>
            </a:extLst>
          </p:cNvPr>
          <p:cNvSpPr/>
          <p:nvPr/>
        </p:nvSpPr>
        <p:spPr>
          <a:xfrm>
            <a:off x="6096000" y="1011422"/>
            <a:ext cx="50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IEDZĪVOTĀJU BLĪVUMS</a:t>
            </a:r>
            <a:b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lv-LV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cilvēki uz 1 km</a:t>
            </a:r>
            <a:r>
              <a:rPr kumimoji="0" lang="lv-LV" sz="12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4782E4-A2F8-7BD1-6097-F7E7E896349C}"/>
              </a:ext>
            </a:extLst>
          </p:cNvPr>
          <p:cNvSpPr/>
          <p:nvPr/>
        </p:nvSpPr>
        <p:spPr>
          <a:xfrm>
            <a:off x="1056000" y="3881622"/>
            <a:ext cx="50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DARBA ŅĒMĒJI AR MINIMĀLO DARBA ALGU VAI MAZĀK</a:t>
            </a:r>
            <a:b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lv-LV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pēc darba devēja adreses, īpatsvars procentos</a:t>
            </a: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BA7B51D0-CB8C-246C-614E-5E36E4FF1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366" y="1521942"/>
            <a:ext cx="3457267" cy="2160000"/>
          </a:xfrm>
          <a:prstGeom prst="rect">
            <a:avLst/>
          </a:prstGeom>
        </p:spPr>
      </p:pic>
      <p:pic>
        <p:nvPicPr>
          <p:cNvPr id="17" name="Content Placeholder 8">
            <a:extLst>
              <a:ext uri="{FF2B5EF4-FFF2-40B4-BE49-F238E27FC236}">
                <a16:creationId xmlns:a16="http://schemas.microsoft.com/office/drawing/2014/main" id="{73B81243-E4F5-952B-FB6D-F6683B2CDE14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5"/>
          <a:stretch>
            <a:fillRect/>
          </a:stretch>
        </p:blipFill>
        <p:spPr>
          <a:xfrm>
            <a:off x="1805032" y="4404842"/>
            <a:ext cx="3521182" cy="2160000"/>
          </a:xfrm>
        </p:spPr>
      </p:pic>
      <p:pic>
        <p:nvPicPr>
          <p:cNvPr id="19" name="Content Placeholder 8">
            <a:extLst>
              <a:ext uri="{FF2B5EF4-FFF2-40B4-BE49-F238E27FC236}">
                <a16:creationId xmlns:a16="http://schemas.microsoft.com/office/drawing/2014/main" id="{7A28CB21-2BC2-22C3-684B-E65A1F14A3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964"/>
          <a:stretch/>
        </p:blipFill>
        <p:spPr>
          <a:xfrm>
            <a:off x="6951262" y="1521942"/>
            <a:ext cx="435982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FF16F1-6E6A-F9C3-6BE8-03EE491D5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3879" y="4404842"/>
            <a:ext cx="343828" cy="5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E857B0-FCFE-21DC-F02F-ADCCFE09E8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5199" y="4394918"/>
            <a:ext cx="3580402" cy="22406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863721-712A-3B48-A80F-4D298A68DFF4}"/>
              </a:ext>
            </a:extLst>
          </p:cNvPr>
          <p:cNvSpPr/>
          <p:nvPr/>
        </p:nvSpPr>
        <p:spPr>
          <a:xfrm>
            <a:off x="6471957" y="3752223"/>
            <a:ext cx="4423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DZIMSTĪBAS VISPĀRĪGAIS KOEFICIENTS</a:t>
            </a:r>
            <a:b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Uz 1 000 iedzīvotāju</a:t>
            </a:r>
            <a:r>
              <a:rPr kumimoji="0" lang="lv-LV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 2022</a:t>
            </a:r>
            <a:endParaRPr kumimoji="0" lang="lv-LV" sz="1200" b="0" i="1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421DC40-9F66-BFD4-2884-5A025BE88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9351" y="4390783"/>
            <a:ext cx="379712" cy="5306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FB0094B-5459-34F7-9136-FB7ACCAEEE29}"/>
              </a:ext>
            </a:extLst>
          </p:cNvPr>
          <p:cNvSpPr txBox="1"/>
          <p:nvPr/>
        </p:nvSpPr>
        <p:spPr>
          <a:xfrm>
            <a:off x="343409" y="6316028"/>
            <a:ext cx="2295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kumimoji="0" lang="lv-LV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CSP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9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062194" y="341196"/>
            <a:ext cx="9605806" cy="513256"/>
          </a:xfrm>
        </p:spPr>
        <p:txBody>
          <a:bodyPr>
            <a:noAutofit/>
          </a:bodyPr>
          <a:lstStyle/>
          <a:p>
            <a:r>
              <a:rPr lang="lv-LV" altLang="lv-LV" sz="3200" b="0" cap="all">
                <a:solidFill>
                  <a:srgbClr val="228B9D"/>
                </a:solidFill>
                <a:latin typeface="Aptos" panose="020B0004020202020204" pitchFamily="34" charset="0"/>
              </a:rPr>
              <a:t>SKAIDRA STRATĒĢIJA STRAUJĀKAI </a:t>
            </a:r>
            <a:r>
              <a:rPr lang="lv-LV" altLang="lv-LV" sz="3200" b="0" cap="all" err="1">
                <a:solidFill>
                  <a:srgbClr val="228B9D"/>
                </a:solidFill>
                <a:latin typeface="Aptos" panose="020B0004020202020204" pitchFamily="34" charset="0"/>
              </a:rPr>
              <a:t>IZAUGsmEI</a:t>
            </a:r>
            <a:endParaRPr lang="lv-LV" altLang="lv-LV" sz="3200" b="0" cap="all">
              <a:solidFill>
                <a:srgbClr val="228B9D"/>
              </a:solidFill>
              <a:latin typeface="Aptos" panose="020B0004020202020204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748540" y="6530425"/>
            <a:ext cx="406388" cy="304790"/>
          </a:xfrm>
          <a:prstGeom prst="rect">
            <a:avLst/>
          </a:prstGeom>
        </p:spPr>
        <p:txBody>
          <a:bodyPr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53BEA-5C99-48DB-9FD2-EA6B203FEBF6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2899E97-9030-4E29-9967-88549B335B7A}"/>
              </a:ext>
            </a:extLst>
          </p:cNvPr>
          <p:cNvSpPr/>
          <p:nvPr/>
        </p:nvSpPr>
        <p:spPr>
          <a:xfrm>
            <a:off x="5207433" y="3902638"/>
            <a:ext cx="1332000" cy="457939"/>
          </a:xfrm>
          <a:prstGeom prst="roundRect">
            <a:avLst>
              <a:gd name="adj" fmla="val 16290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53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273 </a:t>
            </a:r>
            <a:r>
              <a:rPr kumimoji="0" lang="lv-LV" sz="1266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tūkst.</a:t>
            </a:r>
            <a:endParaRPr kumimoji="0" lang="lv-LV" sz="2531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6" name="Rectangle 1">
            <a:extLst>
              <a:ext uri="{FF2B5EF4-FFF2-40B4-BE49-F238E27FC236}">
                <a16:creationId xmlns:a16="http://schemas.microsoft.com/office/drawing/2014/main" id="{45901AD5-215C-40A8-923E-879CDAEB7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048" y="1881292"/>
            <a:ext cx="1392780" cy="7416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12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421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83D5EE0-67C6-4C78-8BF6-4212B36F25B3}"/>
              </a:ext>
            </a:extLst>
          </p:cNvPr>
          <p:cNvSpPr/>
          <p:nvPr/>
        </p:nvSpPr>
        <p:spPr>
          <a:xfrm>
            <a:off x="904279" y="3902638"/>
            <a:ext cx="4248000" cy="457939"/>
          </a:xfrm>
          <a:prstGeom prst="roundRect">
            <a:avLst>
              <a:gd name="adj" fmla="val 1629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53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884 </a:t>
            </a:r>
            <a:r>
              <a:rPr kumimoji="0" lang="lv-LV" sz="1266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tūkst.</a:t>
            </a:r>
            <a:endParaRPr kumimoji="0" lang="lv-LV" sz="2531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2" name="Rectangle 1">
            <a:extLst>
              <a:ext uri="{FF2B5EF4-FFF2-40B4-BE49-F238E27FC236}">
                <a16:creationId xmlns:a16="http://schemas.microsoft.com/office/drawing/2014/main" id="{E60875D4-9E94-4353-8B1F-E0F17F197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1366" y="3141694"/>
            <a:ext cx="1392780" cy="7416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12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421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</a:t>
            </a:r>
          </a:p>
        </p:txBody>
      </p:sp>
      <p:sp>
        <p:nvSpPr>
          <p:cNvPr id="73" name="Rectangle 1">
            <a:extLst>
              <a:ext uri="{FF2B5EF4-FFF2-40B4-BE49-F238E27FC236}">
                <a16:creationId xmlns:a16="http://schemas.microsoft.com/office/drawing/2014/main" id="{3915CA80-9397-44CD-999A-CD5DB9890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1366" y="4932181"/>
            <a:ext cx="1392780" cy="7416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12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421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67E7778-66AB-8003-3AAD-A3463AE5C6A7}"/>
              </a:ext>
            </a:extLst>
          </p:cNvPr>
          <p:cNvSpPr/>
          <p:nvPr/>
        </p:nvSpPr>
        <p:spPr>
          <a:xfrm>
            <a:off x="904279" y="2414728"/>
            <a:ext cx="4305452" cy="457939"/>
          </a:xfrm>
          <a:prstGeom prst="roundRect">
            <a:avLst>
              <a:gd name="adj" fmla="val 1629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53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884 </a:t>
            </a:r>
            <a:r>
              <a:rPr kumimoji="0" lang="lv-LV" sz="1266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tūkst.</a:t>
            </a:r>
            <a:endParaRPr kumimoji="0" lang="lv-LV" sz="2531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7538F1C-62A7-21F9-F77E-18A9DC929220}"/>
              </a:ext>
            </a:extLst>
          </p:cNvPr>
          <p:cNvSpPr/>
          <p:nvPr/>
        </p:nvSpPr>
        <p:spPr>
          <a:xfrm>
            <a:off x="904279" y="5435757"/>
            <a:ext cx="4262627" cy="457939"/>
          </a:xfrm>
          <a:prstGeom prst="roundRect">
            <a:avLst>
              <a:gd name="adj" fmla="val 1629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53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884 </a:t>
            </a:r>
            <a:r>
              <a:rPr kumimoji="0" lang="lv-LV" sz="1266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tūkst.</a:t>
            </a:r>
            <a:endParaRPr kumimoji="0" lang="lv-LV" sz="2531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79" name="Graphic 78" descr="Artificial Intelligence outline">
            <a:extLst>
              <a:ext uri="{FF2B5EF4-FFF2-40B4-BE49-F238E27FC236}">
                <a16:creationId xmlns:a16="http://schemas.microsoft.com/office/drawing/2014/main" id="{EBDDE470-19CC-E8E9-C63E-FAE42D173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54419" y="4542687"/>
            <a:ext cx="1440000" cy="1440000"/>
          </a:xfrm>
          <a:prstGeom prst="rect">
            <a:avLst/>
          </a:prstGeom>
        </p:spPr>
      </p:pic>
      <p:pic>
        <p:nvPicPr>
          <p:cNvPr id="81" name="Graphic 80" descr="Bar graph with upward trend outline">
            <a:extLst>
              <a:ext uri="{FF2B5EF4-FFF2-40B4-BE49-F238E27FC236}">
                <a16:creationId xmlns:a16="http://schemas.microsoft.com/office/drawing/2014/main" id="{5767D558-47FA-D479-29D2-96BDB2F0C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840089" y="4224280"/>
            <a:ext cx="1872000" cy="1872000"/>
          </a:xfrm>
          <a:prstGeom prst="rect">
            <a:avLst/>
          </a:prstGeom>
        </p:spPr>
      </p:pic>
      <p:pic>
        <p:nvPicPr>
          <p:cNvPr id="85" name="Graphic 84" descr="Building Brick Wall outline">
            <a:extLst>
              <a:ext uri="{FF2B5EF4-FFF2-40B4-BE49-F238E27FC236}">
                <a16:creationId xmlns:a16="http://schemas.microsoft.com/office/drawing/2014/main" id="{2EA118CD-903E-08A9-52DA-230606D4A7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33063" y="1431838"/>
            <a:ext cx="1440000" cy="1440000"/>
          </a:xfrm>
          <a:prstGeom prst="rect">
            <a:avLst/>
          </a:prstGeom>
        </p:spPr>
      </p:pic>
      <p:pic>
        <p:nvPicPr>
          <p:cNvPr id="87" name="Graphic 86" descr="Construction worker male outline">
            <a:extLst>
              <a:ext uri="{FF2B5EF4-FFF2-40B4-BE49-F238E27FC236}">
                <a16:creationId xmlns:a16="http://schemas.microsoft.com/office/drawing/2014/main" id="{0201DDE7-709C-DD00-F78E-E13AF4DF5B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84408" y="2971466"/>
            <a:ext cx="1080000" cy="1080000"/>
          </a:xfrm>
          <a:prstGeom prst="rect">
            <a:avLst/>
          </a:prstGeom>
        </p:spPr>
      </p:pic>
      <p:pic>
        <p:nvPicPr>
          <p:cNvPr id="88" name="Graphic 87" descr="Construction worker male outline">
            <a:extLst>
              <a:ext uri="{FF2B5EF4-FFF2-40B4-BE49-F238E27FC236}">
                <a16:creationId xmlns:a16="http://schemas.microsoft.com/office/drawing/2014/main" id="{37055243-D0E2-D60C-40CA-3FDDA40504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84408" y="1669737"/>
            <a:ext cx="1080000" cy="1080000"/>
          </a:xfrm>
          <a:prstGeom prst="rect">
            <a:avLst/>
          </a:prstGeom>
        </p:spPr>
      </p:pic>
      <p:pic>
        <p:nvPicPr>
          <p:cNvPr id="89" name="Graphic 88" descr="Building Brick Wall outline">
            <a:extLst>
              <a:ext uri="{FF2B5EF4-FFF2-40B4-BE49-F238E27FC236}">
                <a16:creationId xmlns:a16="http://schemas.microsoft.com/office/drawing/2014/main" id="{08DEDFA0-40DB-74ED-310A-2EB4E3DE30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895243" y="2576428"/>
            <a:ext cx="1800000" cy="1800000"/>
          </a:xfrm>
          <a:prstGeom prst="rect">
            <a:avLst/>
          </a:prstGeom>
        </p:spPr>
      </p:pic>
      <p:pic>
        <p:nvPicPr>
          <p:cNvPr id="95" name="Graphic 94" descr="Group of men with solid fill">
            <a:extLst>
              <a:ext uri="{FF2B5EF4-FFF2-40B4-BE49-F238E27FC236}">
                <a16:creationId xmlns:a16="http://schemas.microsoft.com/office/drawing/2014/main" id="{3EC45005-9948-CC8F-35D1-DF9AD48475A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527217" y="1518829"/>
            <a:ext cx="828000" cy="828000"/>
          </a:xfrm>
          <a:prstGeom prst="rect">
            <a:avLst/>
          </a:prstGeom>
        </p:spPr>
      </p:pic>
      <p:pic>
        <p:nvPicPr>
          <p:cNvPr id="96" name="Graphic 95" descr="Group of men with solid fill">
            <a:extLst>
              <a:ext uri="{FF2B5EF4-FFF2-40B4-BE49-F238E27FC236}">
                <a16:creationId xmlns:a16="http://schemas.microsoft.com/office/drawing/2014/main" id="{6296DF70-F808-D0A0-F75D-947D12DB7CA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16950" y="1512212"/>
            <a:ext cx="828000" cy="828000"/>
          </a:xfrm>
          <a:prstGeom prst="rect">
            <a:avLst/>
          </a:prstGeom>
        </p:spPr>
      </p:pic>
      <p:pic>
        <p:nvPicPr>
          <p:cNvPr id="97" name="Graphic 96" descr="Group of men with solid fill">
            <a:extLst>
              <a:ext uri="{FF2B5EF4-FFF2-40B4-BE49-F238E27FC236}">
                <a16:creationId xmlns:a16="http://schemas.microsoft.com/office/drawing/2014/main" id="{20BEC0E5-5E92-0AED-BCC4-3C81FB6899C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956543" y="1509790"/>
            <a:ext cx="828000" cy="828000"/>
          </a:xfrm>
          <a:prstGeom prst="rect">
            <a:avLst/>
          </a:prstGeom>
        </p:spPr>
      </p:pic>
      <p:pic>
        <p:nvPicPr>
          <p:cNvPr id="98" name="Graphic 97" descr="Group of men with solid fill">
            <a:extLst>
              <a:ext uri="{FF2B5EF4-FFF2-40B4-BE49-F238E27FC236}">
                <a16:creationId xmlns:a16="http://schemas.microsoft.com/office/drawing/2014/main" id="{2E7C8E84-BBEB-36EA-60E3-BE641583D1C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246276" y="1503173"/>
            <a:ext cx="828000" cy="828000"/>
          </a:xfrm>
          <a:prstGeom prst="rect">
            <a:avLst/>
          </a:prstGeom>
        </p:spPr>
      </p:pic>
      <p:pic>
        <p:nvPicPr>
          <p:cNvPr id="99" name="Graphic 98" descr="Group of men with solid fill">
            <a:extLst>
              <a:ext uri="{FF2B5EF4-FFF2-40B4-BE49-F238E27FC236}">
                <a16:creationId xmlns:a16="http://schemas.microsoft.com/office/drawing/2014/main" id="{BAB85D64-E525-7F42-B401-9DA3217C317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371239" y="1511034"/>
            <a:ext cx="828000" cy="828000"/>
          </a:xfrm>
          <a:prstGeom prst="rect">
            <a:avLst/>
          </a:prstGeom>
        </p:spPr>
      </p:pic>
      <p:pic>
        <p:nvPicPr>
          <p:cNvPr id="100" name="Graphic 99" descr="Group of men with solid fill">
            <a:extLst>
              <a:ext uri="{FF2B5EF4-FFF2-40B4-BE49-F238E27FC236}">
                <a16:creationId xmlns:a16="http://schemas.microsoft.com/office/drawing/2014/main" id="{1955D5DA-4C8F-3C3D-3B70-2BC4CB6EBFB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60972" y="1504417"/>
            <a:ext cx="828000" cy="828000"/>
          </a:xfrm>
          <a:prstGeom prst="rect">
            <a:avLst/>
          </a:prstGeom>
        </p:spPr>
      </p:pic>
      <p:pic>
        <p:nvPicPr>
          <p:cNvPr id="101" name="Graphic 100" descr="Group of men with solid fill">
            <a:extLst>
              <a:ext uri="{FF2B5EF4-FFF2-40B4-BE49-F238E27FC236}">
                <a16:creationId xmlns:a16="http://schemas.microsoft.com/office/drawing/2014/main" id="{20A8D073-B663-C869-8C9C-06AC1E72F71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527217" y="2957808"/>
            <a:ext cx="828000" cy="828000"/>
          </a:xfrm>
          <a:prstGeom prst="rect">
            <a:avLst/>
          </a:prstGeom>
        </p:spPr>
      </p:pic>
      <p:pic>
        <p:nvPicPr>
          <p:cNvPr id="102" name="Graphic 101" descr="Group of men with solid fill">
            <a:extLst>
              <a:ext uri="{FF2B5EF4-FFF2-40B4-BE49-F238E27FC236}">
                <a16:creationId xmlns:a16="http://schemas.microsoft.com/office/drawing/2014/main" id="{8F15355C-D460-8175-E89F-E5A13C793CB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16950" y="2951191"/>
            <a:ext cx="828000" cy="828000"/>
          </a:xfrm>
          <a:prstGeom prst="rect">
            <a:avLst/>
          </a:prstGeom>
        </p:spPr>
      </p:pic>
      <p:pic>
        <p:nvPicPr>
          <p:cNvPr id="103" name="Graphic 102" descr="Group of men with solid fill">
            <a:extLst>
              <a:ext uri="{FF2B5EF4-FFF2-40B4-BE49-F238E27FC236}">
                <a16:creationId xmlns:a16="http://schemas.microsoft.com/office/drawing/2014/main" id="{9921F3F2-681F-2F97-7790-8AD6FEBF334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956543" y="2948769"/>
            <a:ext cx="828000" cy="828000"/>
          </a:xfrm>
          <a:prstGeom prst="rect">
            <a:avLst/>
          </a:prstGeom>
        </p:spPr>
      </p:pic>
      <p:pic>
        <p:nvPicPr>
          <p:cNvPr id="104" name="Graphic 103" descr="Group of men with solid fill">
            <a:extLst>
              <a:ext uri="{FF2B5EF4-FFF2-40B4-BE49-F238E27FC236}">
                <a16:creationId xmlns:a16="http://schemas.microsoft.com/office/drawing/2014/main" id="{48756496-A364-D72F-19CC-6812C4BF893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246276" y="2942152"/>
            <a:ext cx="828000" cy="828000"/>
          </a:xfrm>
          <a:prstGeom prst="rect">
            <a:avLst/>
          </a:prstGeom>
        </p:spPr>
      </p:pic>
      <p:pic>
        <p:nvPicPr>
          <p:cNvPr id="105" name="Graphic 104" descr="Group of men with solid fill">
            <a:extLst>
              <a:ext uri="{FF2B5EF4-FFF2-40B4-BE49-F238E27FC236}">
                <a16:creationId xmlns:a16="http://schemas.microsoft.com/office/drawing/2014/main" id="{846C631D-71CE-6264-8D4F-DDF5ABB9AC5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371239" y="2950013"/>
            <a:ext cx="828000" cy="828000"/>
          </a:xfrm>
          <a:prstGeom prst="rect">
            <a:avLst/>
          </a:prstGeom>
        </p:spPr>
      </p:pic>
      <p:pic>
        <p:nvPicPr>
          <p:cNvPr id="106" name="Graphic 105" descr="Group of men with solid fill">
            <a:extLst>
              <a:ext uri="{FF2B5EF4-FFF2-40B4-BE49-F238E27FC236}">
                <a16:creationId xmlns:a16="http://schemas.microsoft.com/office/drawing/2014/main" id="{99694C72-97E3-9B7D-4520-CC764F61C93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60972" y="2943396"/>
            <a:ext cx="828000" cy="828000"/>
          </a:xfrm>
          <a:prstGeom prst="rect">
            <a:avLst/>
          </a:prstGeom>
        </p:spPr>
      </p:pic>
      <p:pic>
        <p:nvPicPr>
          <p:cNvPr id="107" name="Graphic 106" descr="Group of men with solid fill">
            <a:extLst>
              <a:ext uri="{FF2B5EF4-FFF2-40B4-BE49-F238E27FC236}">
                <a16:creationId xmlns:a16="http://schemas.microsoft.com/office/drawing/2014/main" id="{60925811-A695-C432-465D-A9AC10414F4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527217" y="4490652"/>
            <a:ext cx="828000" cy="828000"/>
          </a:xfrm>
          <a:prstGeom prst="rect">
            <a:avLst/>
          </a:prstGeom>
        </p:spPr>
      </p:pic>
      <p:pic>
        <p:nvPicPr>
          <p:cNvPr id="108" name="Graphic 107" descr="Group of men with solid fill">
            <a:extLst>
              <a:ext uri="{FF2B5EF4-FFF2-40B4-BE49-F238E27FC236}">
                <a16:creationId xmlns:a16="http://schemas.microsoft.com/office/drawing/2014/main" id="{E21E9267-7849-442A-EC15-FA852077A91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16950" y="4484035"/>
            <a:ext cx="828000" cy="828000"/>
          </a:xfrm>
          <a:prstGeom prst="rect">
            <a:avLst/>
          </a:prstGeom>
        </p:spPr>
      </p:pic>
      <p:pic>
        <p:nvPicPr>
          <p:cNvPr id="109" name="Graphic 108" descr="Group of men with solid fill">
            <a:extLst>
              <a:ext uri="{FF2B5EF4-FFF2-40B4-BE49-F238E27FC236}">
                <a16:creationId xmlns:a16="http://schemas.microsoft.com/office/drawing/2014/main" id="{EF0213D6-6EEC-173D-2F8F-C7585AFA1DB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956543" y="4481613"/>
            <a:ext cx="828000" cy="828000"/>
          </a:xfrm>
          <a:prstGeom prst="rect">
            <a:avLst/>
          </a:prstGeom>
        </p:spPr>
      </p:pic>
      <p:pic>
        <p:nvPicPr>
          <p:cNvPr id="110" name="Graphic 109" descr="Group of men with solid fill">
            <a:extLst>
              <a:ext uri="{FF2B5EF4-FFF2-40B4-BE49-F238E27FC236}">
                <a16:creationId xmlns:a16="http://schemas.microsoft.com/office/drawing/2014/main" id="{7267E86A-8E21-F0B8-AF66-8A7C78EA035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246276" y="4474996"/>
            <a:ext cx="828000" cy="828000"/>
          </a:xfrm>
          <a:prstGeom prst="rect">
            <a:avLst/>
          </a:prstGeom>
        </p:spPr>
      </p:pic>
      <p:pic>
        <p:nvPicPr>
          <p:cNvPr id="111" name="Graphic 110" descr="Group of men with solid fill">
            <a:extLst>
              <a:ext uri="{FF2B5EF4-FFF2-40B4-BE49-F238E27FC236}">
                <a16:creationId xmlns:a16="http://schemas.microsoft.com/office/drawing/2014/main" id="{C8E9E141-38E8-A114-B19E-5BE88B7C718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371239" y="4482857"/>
            <a:ext cx="828000" cy="828000"/>
          </a:xfrm>
          <a:prstGeom prst="rect">
            <a:avLst/>
          </a:prstGeom>
        </p:spPr>
      </p:pic>
      <p:pic>
        <p:nvPicPr>
          <p:cNvPr id="112" name="Graphic 111" descr="Group of men with solid fill">
            <a:extLst>
              <a:ext uri="{FF2B5EF4-FFF2-40B4-BE49-F238E27FC236}">
                <a16:creationId xmlns:a16="http://schemas.microsoft.com/office/drawing/2014/main" id="{E0D3CD30-1DC4-291D-E061-AA6D08D7D00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60972" y="4476240"/>
            <a:ext cx="828000" cy="828000"/>
          </a:xfrm>
          <a:prstGeom prst="rect">
            <a:avLst/>
          </a:prstGeom>
        </p:spPr>
      </p:pic>
      <p:pic>
        <p:nvPicPr>
          <p:cNvPr id="113" name="Graphic 112" descr="Group of men with solid fill">
            <a:extLst>
              <a:ext uri="{FF2B5EF4-FFF2-40B4-BE49-F238E27FC236}">
                <a16:creationId xmlns:a16="http://schemas.microsoft.com/office/drawing/2014/main" id="{57583F3B-EAB2-EEA0-FF8E-9A382A8F170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090298" y="2948769"/>
            <a:ext cx="828000" cy="828000"/>
          </a:xfrm>
          <a:prstGeom prst="rect">
            <a:avLst/>
          </a:prstGeom>
        </p:spPr>
      </p:pic>
      <p:pic>
        <p:nvPicPr>
          <p:cNvPr id="114" name="Graphic 113" descr="Group of men with solid fill">
            <a:extLst>
              <a:ext uri="{FF2B5EF4-FFF2-40B4-BE49-F238E27FC236}">
                <a16:creationId xmlns:a16="http://schemas.microsoft.com/office/drawing/2014/main" id="{58ED20B8-C18A-3370-DE96-F9BB46251D7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809357" y="2957808"/>
            <a:ext cx="828000" cy="82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9CC32E-6C26-853E-47BC-42E599472E2B}"/>
              </a:ext>
            </a:extLst>
          </p:cNvPr>
          <p:cNvSpPr/>
          <p:nvPr/>
        </p:nvSpPr>
        <p:spPr>
          <a:xfrm>
            <a:off x="858585" y="932580"/>
            <a:ext cx="4680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NODARBINĀTO SKAITS</a:t>
            </a:r>
            <a:endParaRPr kumimoji="0" lang="lv-LV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7B5316-2C15-4C38-5A53-CC2420357D8C}"/>
              </a:ext>
            </a:extLst>
          </p:cNvPr>
          <p:cNvSpPr/>
          <p:nvPr/>
        </p:nvSpPr>
        <p:spPr>
          <a:xfrm>
            <a:off x="6973063" y="932580"/>
            <a:ext cx="2160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PRODUKTIVITĀTE</a:t>
            </a:r>
            <a:endParaRPr kumimoji="0" lang="lv-LV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1B7F39-79F7-CDE5-82AA-18DD7DC3D780}"/>
              </a:ext>
            </a:extLst>
          </p:cNvPr>
          <p:cNvSpPr/>
          <p:nvPr/>
        </p:nvSpPr>
        <p:spPr>
          <a:xfrm>
            <a:off x="4606072" y="932580"/>
            <a:ext cx="2520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X</a:t>
            </a:r>
            <a:endParaRPr kumimoji="0" lang="lv-LV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33CE4-B12A-6152-8B9B-E3072A75C001}"/>
              </a:ext>
            </a:extLst>
          </p:cNvPr>
          <p:cNvSpPr/>
          <p:nvPr/>
        </p:nvSpPr>
        <p:spPr>
          <a:xfrm>
            <a:off x="9139413" y="932580"/>
            <a:ext cx="720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=</a:t>
            </a:r>
            <a:endParaRPr kumimoji="0" lang="lv-LV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F55A18-895F-648E-1ECA-80C3FE79751E}"/>
              </a:ext>
            </a:extLst>
          </p:cNvPr>
          <p:cNvSpPr/>
          <p:nvPr/>
        </p:nvSpPr>
        <p:spPr>
          <a:xfrm>
            <a:off x="9853063" y="932580"/>
            <a:ext cx="1800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IKP</a:t>
            </a:r>
            <a:endParaRPr kumimoji="0" lang="lv-LV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1B37E-8E8D-6F2D-2139-DE12007AB068}"/>
              </a:ext>
            </a:extLst>
          </p:cNvPr>
          <p:cNvSpPr/>
          <p:nvPr/>
        </p:nvSpPr>
        <p:spPr>
          <a:xfrm>
            <a:off x="6028645" y="1978905"/>
            <a:ext cx="7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X</a:t>
            </a:r>
            <a:endParaRPr kumimoji="0" lang="lv-LV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BC76C9-32CB-C422-53DC-66FA4ECD8C89}"/>
              </a:ext>
            </a:extLst>
          </p:cNvPr>
          <p:cNvSpPr/>
          <p:nvPr/>
        </p:nvSpPr>
        <p:spPr>
          <a:xfrm>
            <a:off x="6835448" y="3280634"/>
            <a:ext cx="7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X</a:t>
            </a:r>
            <a:endParaRPr kumimoji="0" lang="lv-LV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42318A-AD0E-C5B6-756C-6D0D2B8AC0D1}"/>
              </a:ext>
            </a:extLst>
          </p:cNvPr>
          <p:cNvSpPr/>
          <p:nvPr/>
        </p:nvSpPr>
        <p:spPr>
          <a:xfrm>
            <a:off x="6025093" y="5092765"/>
            <a:ext cx="7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X</a:t>
            </a:r>
            <a:endParaRPr kumimoji="0" lang="lv-LV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0" name="Picture 9" descr="A green check mark in a circle&#10;&#10;Description automatically generated with medium confidence">
            <a:extLst>
              <a:ext uri="{FF2B5EF4-FFF2-40B4-BE49-F238E27FC236}">
                <a16:creationId xmlns:a16="http://schemas.microsoft.com/office/drawing/2014/main" id="{F28629AC-2AD9-647B-CA70-C6F566D3DD5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8" y="490268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84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062194" y="341197"/>
            <a:ext cx="9605806" cy="513256"/>
          </a:xfrm>
        </p:spPr>
        <p:txBody>
          <a:bodyPr>
            <a:noAutofit/>
          </a:bodyPr>
          <a:lstStyle/>
          <a:p>
            <a:r>
              <a:rPr lang="lv-LV" altLang="lv-LV" sz="3200" b="0" cap="all">
                <a:solidFill>
                  <a:srgbClr val="228B9D"/>
                </a:solidFill>
                <a:latin typeface="Aptos" panose="020B0004020202020204" pitchFamily="34" charset="0"/>
                <a:cs typeface="+mj-cs"/>
              </a:rPr>
              <a:t>Ēnu ekonomikas ietekme uz IKP</a:t>
            </a: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748540" y="6530425"/>
            <a:ext cx="406388" cy="304790"/>
          </a:xfrm>
          <a:prstGeom prst="rect">
            <a:avLst/>
          </a:prstGeom>
        </p:spPr>
        <p:txBody>
          <a:bodyPr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53BEA-5C99-48DB-9FD2-EA6B203FEBF6}" type="slidenum">
              <a:rPr kumimoji="0" lang="en-US" altLang="lv-LV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83D5EE0-67C6-4C78-8BF6-4212B36F25B3}"/>
              </a:ext>
            </a:extLst>
          </p:cNvPr>
          <p:cNvSpPr/>
          <p:nvPr/>
        </p:nvSpPr>
        <p:spPr>
          <a:xfrm>
            <a:off x="751878" y="5604961"/>
            <a:ext cx="4432863" cy="457939"/>
          </a:xfrm>
          <a:prstGeom prst="roundRect">
            <a:avLst>
              <a:gd name="adj" fmla="val 1629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53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1 060 </a:t>
            </a:r>
            <a:r>
              <a:rPr kumimoji="0" lang="lv-LV" sz="1266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tūkst.</a:t>
            </a:r>
            <a:endParaRPr kumimoji="0" lang="lv-LV" sz="2531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2" name="Rectangle 1">
            <a:extLst>
              <a:ext uri="{FF2B5EF4-FFF2-40B4-BE49-F238E27FC236}">
                <a16:creationId xmlns:a16="http://schemas.microsoft.com/office/drawing/2014/main" id="{E60875D4-9E94-4353-8B1F-E0F17F197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8966" y="4844017"/>
            <a:ext cx="1392780" cy="7416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12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421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</a:t>
            </a:r>
          </a:p>
        </p:txBody>
      </p:sp>
      <p:pic>
        <p:nvPicPr>
          <p:cNvPr id="87" name="Graphic 86" descr="Construction worker male outline">
            <a:extLst>
              <a:ext uri="{FF2B5EF4-FFF2-40B4-BE49-F238E27FC236}">
                <a16:creationId xmlns:a16="http://schemas.microsoft.com/office/drawing/2014/main" id="{0201DDE7-709C-DD00-F78E-E13AF4DF5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67073" y="4543124"/>
            <a:ext cx="1423725" cy="1423725"/>
          </a:xfrm>
          <a:prstGeom prst="rect">
            <a:avLst/>
          </a:prstGeom>
        </p:spPr>
      </p:pic>
      <p:pic>
        <p:nvPicPr>
          <p:cNvPr id="89" name="Graphic 88" descr="Building Brick Wall outline">
            <a:extLst>
              <a:ext uri="{FF2B5EF4-FFF2-40B4-BE49-F238E27FC236}">
                <a16:creationId xmlns:a16="http://schemas.microsoft.com/office/drawing/2014/main" id="{08DEDFA0-40DB-74ED-310A-2EB4E3DE3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42843" y="4278751"/>
            <a:ext cx="1800000" cy="1800000"/>
          </a:xfrm>
          <a:prstGeom prst="rect">
            <a:avLst/>
          </a:prstGeom>
        </p:spPr>
      </p:pic>
      <p:pic>
        <p:nvPicPr>
          <p:cNvPr id="101" name="Graphic 100" descr="Group of men with solid fill">
            <a:extLst>
              <a:ext uri="{FF2B5EF4-FFF2-40B4-BE49-F238E27FC236}">
                <a16:creationId xmlns:a16="http://schemas.microsoft.com/office/drawing/2014/main" id="{20A8D073-B663-C869-8C9C-06AC1E72F71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74817" y="4660131"/>
            <a:ext cx="828000" cy="828000"/>
          </a:xfrm>
          <a:prstGeom prst="rect">
            <a:avLst/>
          </a:prstGeom>
        </p:spPr>
      </p:pic>
      <p:pic>
        <p:nvPicPr>
          <p:cNvPr id="102" name="Graphic 101" descr="Group of men with solid fill">
            <a:extLst>
              <a:ext uri="{FF2B5EF4-FFF2-40B4-BE49-F238E27FC236}">
                <a16:creationId xmlns:a16="http://schemas.microsoft.com/office/drawing/2014/main" id="{8F15355C-D460-8175-E89F-E5A13C793CB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64550" y="4653514"/>
            <a:ext cx="828000" cy="828000"/>
          </a:xfrm>
          <a:prstGeom prst="rect">
            <a:avLst/>
          </a:prstGeom>
        </p:spPr>
      </p:pic>
      <p:pic>
        <p:nvPicPr>
          <p:cNvPr id="103" name="Graphic 102" descr="Group of men with solid fill">
            <a:extLst>
              <a:ext uri="{FF2B5EF4-FFF2-40B4-BE49-F238E27FC236}">
                <a16:creationId xmlns:a16="http://schemas.microsoft.com/office/drawing/2014/main" id="{9921F3F2-681F-2F97-7790-8AD6FEBF334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804143" y="4651092"/>
            <a:ext cx="828000" cy="828000"/>
          </a:xfrm>
          <a:prstGeom prst="rect">
            <a:avLst/>
          </a:prstGeom>
        </p:spPr>
      </p:pic>
      <p:pic>
        <p:nvPicPr>
          <p:cNvPr id="104" name="Graphic 103" descr="Group of men with solid fill">
            <a:extLst>
              <a:ext uri="{FF2B5EF4-FFF2-40B4-BE49-F238E27FC236}">
                <a16:creationId xmlns:a16="http://schemas.microsoft.com/office/drawing/2014/main" id="{48756496-A364-D72F-19CC-6812C4BF893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93876" y="4644475"/>
            <a:ext cx="828000" cy="828000"/>
          </a:xfrm>
          <a:prstGeom prst="rect">
            <a:avLst/>
          </a:prstGeom>
        </p:spPr>
      </p:pic>
      <p:pic>
        <p:nvPicPr>
          <p:cNvPr id="105" name="Graphic 104" descr="Group of men with solid fill">
            <a:extLst>
              <a:ext uri="{FF2B5EF4-FFF2-40B4-BE49-F238E27FC236}">
                <a16:creationId xmlns:a16="http://schemas.microsoft.com/office/drawing/2014/main" id="{846C631D-71CE-6264-8D4F-DDF5ABB9AC5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218839" y="4652336"/>
            <a:ext cx="828000" cy="828000"/>
          </a:xfrm>
          <a:prstGeom prst="rect">
            <a:avLst/>
          </a:prstGeom>
        </p:spPr>
      </p:pic>
      <p:pic>
        <p:nvPicPr>
          <p:cNvPr id="106" name="Graphic 105" descr="Group of men with solid fill">
            <a:extLst>
              <a:ext uri="{FF2B5EF4-FFF2-40B4-BE49-F238E27FC236}">
                <a16:creationId xmlns:a16="http://schemas.microsoft.com/office/drawing/2014/main" id="{99694C72-97E3-9B7D-4520-CC764F61C93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508572" y="4645719"/>
            <a:ext cx="828000" cy="82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9CC32E-6C26-853E-47BC-42E599472E2B}"/>
              </a:ext>
            </a:extLst>
          </p:cNvPr>
          <p:cNvSpPr/>
          <p:nvPr/>
        </p:nvSpPr>
        <p:spPr>
          <a:xfrm>
            <a:off x="706185" y="1465980"/>
            <a:ext cx="4680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NODARBINĀTO SKAITS</a:t>
            </a:r>
            <a:endParaRPr kumimoji="0" lang="lv-LV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7B5316-2C15-4C38-5A53-CC2420357D8C}"/>
              </a:ext>
            </a:extLst>
          </p:cNvPr>
          <p:cNvSpPr/>
          <p:nvPr/>
        </p:nvSpPr>
        <p:spPr>
          <a:xfrm>
            <a:off x="6820663" y="1465980"/>
            <a:ext cx="2160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PRODUKTIVITĀTE</a:t>
            </a:r>
            <a:endParaRPr kumimoji="0" lang="lv-LV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1B7F39-79F7-CDE5-82AA-18DD7DC3D780}"/>
              </a:ext>
            </a:extLst>
          </p:cNvPr>
          <p:cNvSpPr/>
          <p:nvPr/>
        </p:nvSpPr>
        <p:spPr>
          <a:xfrm>
            <a:off x="4453672" y="1465980"/>
            <a:ext cx="2520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X</a:t>
            </a:r>
            <a:endParaRPr kumimoji="0" lang="lv-LV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33CE4-B12A-6152-8B9B-E3072A75C001}"/>
              </a:ext>
            </a:extLst>
          </p:cNvPr>
          <p:cNvSpPr/>
          <p:nvPr/>
        </p:nvSpPr>
        <p:spPr>
          <a:xfrm>
            <a:off x="8987013" y="1465980"/>
            <a:ext cx="720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=</a:t>
            </a:r>
            <a:endParaRPr kumimoji="0" lang="lv-LV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F55A18-895F-648E-1ECA-80C3FE79751E}"/>
              </a:ext>
            </a:extLst>
          </p:cNvPr>
          <p:cNvSpPr/>
          <p:nvPr/>
        </p:nvSpPr>
        <p:spPr>
          <a:xfrm>
            <a:off x="9700663" y="1465980"/>
            <a:ext cx="1800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IKP</a:t>
            </a:r>
            <a:endParaRPr kumimoji="0" lang="lv-LV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BC76C9-32CB-C422-53DC-66FA4ECD8C89}"/>
              </a:ext>
            </a:extLst>
          </p:cNvPr>
          <p:cNvSpPr/>
          <p:nvPr/>
        </p:nvSpPr>
        <p:spPr>
          <a:xfrm>
            <a:off x="5353869" y="5020665"/>
            <a:ext cx="7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X</a:t>
            </a:r>
            <a:endParaRPr kumimoji="0" lang="lv-LV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8E9AAB-B959-14E9-FE62-5C5E9A412724}"/>
              </a:ext>
            </a:extLst>
          </p:cNvPr>
          <p:cNvSpPr/>
          <p:nvPr/>
        </p:nvSpPr>
        <p:spPr>
          <a:xfrm>
            <a:off x="753450" y="3513783"/>
            <a:ext cx="2998418" cy="457939"/>
          </a:xfrm>
          <a:prstGeom prst="roundRect">
            <a:avLst>
              <a:gd name="adj" fmla="val 1629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53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884 </a:t>
            </a:r>
            <a:r>
              <a:rPr kumimoji="0" lang="lv-LV" sz="1266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tūkst.</a:t>
            </a:r>
            <a:endParaRPr kumimoji="0" lang="lv-LV" sz="2531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50461A8D-2F70-7B8D-8DFD-A778267AF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0537" y="2752839"/>
            <a:ext cx="1392780" cy="7416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12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421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</a:t>
            </a:r>
          </a:p>
        </p:txBody>
      </p:sp>
      <p:pic>
        <p:nvPicPr>
          <p:cNvPr id="15" name="Graphic 14" descr="Construction worker male outline">
            <a:extLst>
              <a:ext uri="{FF2B5EF4-FFF2-40B4-BE49-F238E27FC236}">
                <a16:creationId xmlns:a16="http://schemas.microsoft.com/office/drawing/2014/main" id="{83491C65-B04D-CF6A-C0F6-4B1FE1D95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33579" y="2582611"/>
            <a:ext cx="1080000" cy="1080000"/>
          </a:xfrm>
          <a:prstGeom prst="rect">
            <a:avLst/>
          </a:prstGeom>
        </p:spPr>
      </p:pic>
      <p:pic>
        <p:nvPicPr>
          <p:cNvPr id="16" name="Graphic 15" descr="Building Brick Wall outline">
            <a:extLst>
              <a:ext uri="{FF2B5EF4-FFF2-40B4-BE49-F238E27FC236}">
                <a16:creationId xmlns:a16="http://schemas.microsoft.com/office/drawing/2014/main" id="{BDCC4D74-F9F6-9292-2FD8-B73D82F4A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63268" y="2234706"/>
            <a:ext cx="1800000" cy="1800000"/>
          </a:xfrm>
          <a:prstGeom prst="rect">
            <a:avLst/>
          </a:prstGeom>
        </p:spPr>
      </p:pic>
      <p:pic>
        <p:nvPicPr>
          <p:cNvPr id="17" name="Graphic 16" descr="Group of men with solid fill">
            <a:extLst>
              <a:ext uri="{FF2B5EF4-FFF2-40B4-BE49-F238E27FC236}">
                <a16:creationId xmlns:a16="http://schemas.microsoft.com/office/drawing/2014/main" id="{33270A4F-5331-8CF5-BB41-1C6E823F8EB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76388" y="2568953"/>
            <a:ext cx="828000" cy="828000"/>
          </a:xfrm>
          <a:prstGeom prst="rect">
            <a:avLst/>
          </a:prstGeom>
        </p:spPr>
      </p:pic>
      <p:pic>
        <p:nvPicPr>
          <p:cNvPr id="18" name="Graphic 17" descr="Group of men with solid fill">
            <a:extLst>
              <a:ext uri="{FF2B5EF4-FFF2-40B4-BE49-F238E27FC236}">
                <a16:creationId xmlns:a16="http://schemas.microsoft.com/office/drawing/2014/main" id="{85DD72A7-135E-5A2B-6D03-62181498172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66121" y="2562336"/>
            <a:ext cx="828000" cy="828000"/>
          </a:xfrm>
          <a:prstGeom prst="rect">
            <a:avLst/>
          </a:prstGeom>
        </p:spPr>
      </p:pic>
      <p:pic>
        <p:nvPicPr>
          <p:cNvPr id="19" name="Graphic 18" descr="Group of men with solid fill">
            <a:extLst>
              <a:ext uri="{FF2B5EF4-FFF2-40B4-BE49-F238E27FC236}">
                <a16:creationId xmlns:a16="http://schemas.microsoft.com/office/drawing/2014/main" id="{F094CAB0-41E4-FA73-0AE0-628F0AC3D4E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805714" y="2559914"/>
            <a:ext cx="828000" cy="828000"/>
          </a:xfrm>
          <a:prstGeom prst="rect">
            <a:avLst/>
          </a:prstGeom>
        </p:spPr>
      </p:pic>
      <p:pic>
        <p:nvPicPr>
          <p:cNvPr id="20" name="Graphic 19" descr="Group of men with solid fill">
            <a:extLst>
              <a:ext uri="{FF2B5EF4-FFF2-40B4-BE49-F238E27FC236}">
                <a16:creationId xmlns:a16="http://schemas.microsoft.com/office/drawing/2014/main" id="{B736369C-A5CF-D667-8B2B-DFC9B26E754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95447" y="2553297"/>
            <a:ext cx="828000" cy="828000"/>
          </a:xfrm>
          <a:prstGeom prst="rect">
            <a:avLst/>
          </a:prstGeom>
        </p:spPr>
      </p:pic>
      <p:pic>
        <p:nvPicPr>
          <p:cNvPr id="25" name="Graphic 24" descr="Group of men with solid fill">
            <a:extLst>
              <a:ext uri="{FF2B5EF4-FFF2-40B4-BE49-F238E27FC236}">
                <a16:creationId xmlns:a16="http://schemas.microsoft.com/office/drawing/2014/main" id="{A81565EF-6CAC-3EC2-1F96-39619030EB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204179" y="2550488"/>
            <a:ext cx="828000" cy="82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0AB5796-FAA8-4074-FD8A-D446A22ABB5F}"/>
              </a:ext>
            </a:extLst>
          </p:cNvPr>
          <p:cNvSpPr/>
          <p:nvPr/>
        </p:nvSpPr>
        <p:spPr>
          <a:xfrm>
            <a:off x="5355440" y="2929487"/>
            <a:ext cx="7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X</a:t>
            </a:r>
            <a:endParaRPr kumimoji="0" lang="lv-LV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60" name="Graphic 59" descr="Group of men with solid fill">
            <a:extLst>
              <a:ext uri="{FF2B5EF4-FFF2-40B4-BE49-F238E27FC236}">
                <a16:creationId xmlns:a16="http://schemas.microsoft.com/office/drawing/2014/main" id="{AE923644-B8CB-DFA0-4540-0A73CF1D9E0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527020" y="2552059"/>
            <a:ext cx="828000" cy="828000"/>
          </a:xfrm>
          <a:prstGeom prst="rect">
            <a:avLst/>
          </a:prstGeom>
        </p:spPr>
      </p:pic>
      <p:pic>
        <p:nvPicPr>
          <p:cNvPr id="63" name="Graphic 62" descr="Question Mark with solid fill">
            <a:extLst>
              <a:ext uri="{FF2B5EF4-FFF2-40B4-BE49-F238E27FC236}">
                <a16:creationId xmlns:a16="http://schemas.microsoft.com/office/drawing/2014/main" id="{E4ED69C6-530B-6958-A9E2-6915BD114B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748887" y="4232635"/>
            <a:ext cx="1821729" cy="182172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1CBDA2-60F9-37C6-BBDC-7E3410CC773D}"/>
              </a:ext>
            </a:extLst>
          </p:cNvPr>
          <p:cNvSpPr/>
          <p:nvPr/>
        </p:nvSpPr>
        <p:spPr>
          <a:xfrm>
            <a:off x="3544479" y="3513667"/>
            <a:ext cx="1640263" cy="455018"/>
          </a:xfrm>
          <a:prstGeom prst="roundRect">
            <a:avLst>
              <a:gd name="adj" fmla="val 16290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36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531" b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15 - 20%</a:t>
            </a:r>
            <a:endParaRPr kumimoji="0" lang="lv-LV" sz="2531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66" name="Graphic 65" descr="Question Mark with solid fill">
            <a:extLst>
              <a:ext uri="{FF2B5EF4-FFF2-40B4-BE49-F238E27FC236}">
                <a16:creationId xmlns:a16="http://schemas.microsoft.com/office/drawing/2014/main" id="{19130492-BC6D-1DC4-CD8B-9D77F3F372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052209" y="4231030"/>
            <a:ext cx="1821729" cy="18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4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73BBE33-B533-4661-8A6A-6BD8D05EB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2E074-52DB-F452-2BB4-0E25C46D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50" y="1274821"/>
            <a:ext cx="3240000" cy="43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cap="all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Kas </a:t>
            </a:r>
            <a:r>
              <a:rPr lang="en-US" sz="3600" b="0" cap="all" err="1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ir</a:t>
            </a:r>
            <a:r>
              <a:rPr lang="en-US" sz="3600" b="0" cap="all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3600" b="0" cap="all" err="1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galvenais</a:t>
            </a:r>
            <a:r>
              <a:rPr lang="en-US" sz="3600" b="0" cap="all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lv-LV" sz="3600" b="0" cap="all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izaicinājums</a:t>
            </a:r>
            <a:r>
              <a:rPr lang="en-US" sz="3600" b="0" cap="all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3600" b="0" cap="all" err="1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ilgtspējīgai</a:t>
            </a:r>
            <a:r>
              <a:rPr lang="en-US" sz="3600" b="0" cap="all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 Latvijas </a:t>
            </a:r>
            <a:r>
              <a:rPr lang="en-US" sz="3600" b="0" cap="all" err="1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izaugsmei</a:t>
            </a:r>
            <a:r>
              <a:rPr lang="lv-LV" sz="3600" b="0" cap="all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 ?</a:t>
            </a:r>
            <a:endParaRPr lang="en-US" sz="3300" b="0" kern="1200" cap="all">
              <a:solidFill>
                <a:schemeClr val="tx1"/>
              </a:solidFill>
              <a:latin typeface="Aptos" panose="020B0004020202020204" pitchFamily="34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F81650-8B23-A2B8-8C83-3AFBD403D3A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3824" r="6" b="10726"/>
          <a:stretch/>
        </p:blipFill>
        <p:spPr>
          <a:xfrm>
            <a:off x="4515008" y="123138"/>
            <a:ext cx="2880000" cy="210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5D8671-D418-95D6-742C-17DFF5241F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690" b="6"/>
          <a:stretch/>
        </p:blipFill>
        <p:spPr>
          <a:xfrm>
            <a:off x="4657343" y="2400474"/>
            <a:ext cx="2742158" cy="2057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F8DF59-83E2-E280-535A-5D662CA00D94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1427" r="24290" b="1"/>
          <a:stretch/>
        </p:blipFill>
        <p:spPr>
          <a:xfrm>
            <a:off x="7543869" y="120143"/>
            <a:ext cx="4500000" cy="32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0D11FA-0946-9CF9-9D99-57624C7FFDE0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r="-3" b="8187"/>
          <a:stretch/>
        </p:blipFill>
        <p:spPr>
          <a:xfrm>
            <a:off x="4513465" y="4635910"/>
            <a:ext cx="2880000" cy="210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74B09-4944-5275-DD8E-1F2E6939244E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b="10120"/>
          <a:stretch/>
        </p:blipFill>
        <p:spPr>
          <a:xfrm>
            <a:off x="7543869" y="3509264"/>
            <a:ext cx="4500000" cy="32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23C716-4C9A-92AA-2ADE-188B5E5542A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r="9690" b="6"/>
          <a:stretch/>
        </p:blipFill>
        <p:spPr>
          <a:xfrm>
            <a:off x="4513465" y="2380452"/>
            <a:ext cx="2880000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03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6546-3074-5C17-37B0-FF9A0C2A5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98" y="340438"/>
            <a:ext cx="10944000" cy="684000"/>
          </a:xfrm>
        </p:spPr>
        <p:txBody>
          <a:bodyPr anchor="t">
            <a:noAutofit/>
          </a:bodyPr>
          <a:lstStyle/>
          <a:p>
            <a:pPr algn="l"/>
            <a:r>
              <a:rPr lang="lv-LV" sz="3200" b="0" cap="all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Vīrieši darbaspējas vecumā mirst no asinsrites sistēmas slimībām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9A0AEB8-FD45-E791-0190-E15E456E1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123903"/>
              </p:ext>
            </p:extLst>
          </p:nvPr>
        </p:nvGraphicFramePr>
        <p:xfrm>
          <a:off x="4291345" y="2202575"/>
          <a:ext cx="6497829" cy="376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B174454-4F1C-C440-631D-75FBD2FEF858}"/>
              </a:ext>
            </a:extLst>
          </p:cNvPr>
          <p:cNvSpPr/>
          <p:nvPr/>
        </p:nvSpPr>
        <p:spPr>
          <a:xfrm>
            <a:off x="4979142" y="1559000"/>
            <a:ext cx="5117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600" b="1">
                <a:latin typeface="Segoe UI Light" panose="020B0502040204020203" pitchFamily="34" charset="0"/>
                <a:cs typeface="Segoe UI Light" panose="020B0502040204020203" pitchFamily="34" charset="0"/>
              </a:rPr>
              <a:t>MIRSTĪBA NO SIRDS ASINSVADU SLIMĪBĀM</a:t>
            </a:r>
          </a:p>
          <a:p>
            <a:pPr algn="ctr"/>
            <a:r>
              <a:rPr lang="lv-LV" sz="1100" i="1">
                <a:latin typeface="Segoe UI Light" panose="020B0502040204020203" pitchFamily="34" charset="0"/>
                <a:cs typeface="Segoe UI Light" panose="020B0502040204020203" pitchFamily="34" charset="0"/>
              </a:rPr>
              <a:t>2022.gadā, darbaspējas vecumā (15–64)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4BE85-0D86-14E8-3E11-47A0A7B23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24" r="6" b="10726"/>
          <a:stretch/>
        </p:blipFill>
        <p:spPr>
          <a:xfrm>
            <a:off x="824374" y="1559000"/>
            <a:ext cx="2745766" cy="2228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ADEBB3-D8F2-292A-0EEF-2CF0EEDB3D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690" b="6"/>
          <a:stretch/>
        </p:blipFill>
        <p:spPr>
          <a:xfrm>
            <a:off x="831048" y="3939454"/>
            <a:ext cx="2742158" cy="20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24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C496C6-EF74-71B7-518D-6D4FA12F6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9000" y="339420"/>
            <a:ext cx="10320944" cy="576000"/>
          </a:xfrm>
        </p:spPr>
        <p:txBody>
          <a:bodyPr anchor="t">
            <a:normAutofit/>
          </a:bodyPr>
          <a:lstStyle/>
          <a:p>
            <a:pPr algn="l"/>
            <a:r>
              <a:rPr lang="lv-LV" sz="3200" b="0" cap="all" dirty="0">
                <a:solidFill>
                  <a:srgbClr val="228B9D"/>
                </a:solidFill>
                <a:latin typeface="Aptos" panose="020B0004020202020204" pitchFamily="34" charset="0"/>
                <a:cs typeface="+mj-cs"/>
              </a:rPr>
              <a:t>Būtiskākais ilgtspējīgai Latvijas izaugsmei</a:t>
            </a:r>
            <a:r>
              <a:rPr lang="lv-LV" sz="3200" dirty="0">
                <a:latin typeface="Aptos" panose="020B0004020202020204" pitchFamily="34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4055D-D67F-FF8C-8BA7-4E279704CD8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59000" y="1632452"/>
            <a:ext cx="10080000" cy="423439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PRODUKTIVITĀTES PIEAUGUMĀ BALSTĪTA EKONOMIKAS IZAUGSME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EKSPORTS UN ĀRĒJĀ TIRDZNIECĪBA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LĪDZSVAROTA REĢIONU ATTĪSTĪBA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IESPĒJAS REALIZĒTIES VISĀM SABIEDRĪBAS GRUPĀM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MŪŽIZGLĪTĪBA</a:t>
            </a:r>
          </a:p>
        </p:txBody>
      </p:sp>
    </p:spTree>
    <p:extLst>
      <p:ext uri="{BB962C8B-B14F-4D97-AF65-F5344CB8AC3E}">
        <p14:creationId xmlns:p14="http://schemas.microsoft.com/office/powerpoint/2010/main" val="83023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1B23FEF-9DB2-AE3D-1329-93BA628F0387}"/>
              </a:ext>
            </a:extLst>
          </p:cNvPr>
          <p:cNvSpPr txBox="1">
            <a:spLocks/>
          </p:cNvSpPr>
          <p:nvPr/>
        </p:nvSpPr>
        <p:spPr>
          <a:xfrm>
            <a:off x="11759211" y="6522771"/>
            <a:ext cx="406400" cy="304800"/>
          </a:xfrm>
          <a:prstGeom prst="rect">
            <a:avLst/>
          </a:prstGeom>
        </p:spPr>
        <p:txBody>
          <a:bodyPr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C253BEA-5C99-48DB-9FD2-EA6B203FEBF6}" type="slidenum">
              <a:rPr lang="en-US" altLang="lv-LV" sz="10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</a:rPr>
              <a:pPr algn="r"/>
              <a:t>2</a:t>
            </a:fld>
            <a:endParaRPr lang="en-US" altLang="lv-LV" sz="1000">
              <a:solidFill>
                <a:schemeClr val="tx1">
                  <a:tint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7A773-D0B4-FC8D-8FD4-92A8DCBFA523}"/>
              </a:ext>
            </a:extLst>
          </p:cNvPr>
          <p:cNvSpPr txBox="1"/>
          <p:nvPr/>
        </p:nvSpPr>
        <p:spPr>
          <a:xfrm>
            <a:off x="706012" y="1492501"/>
            <a:ext cx="208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3"/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IEKŠZEMES KOPPRODUKTS</a:t>
            </a:r>
          </a:p>
          <a:p>
            <a:pPr algn="ctr" defTabSz="914353"/>
            <a:r>
              <a:rPr lang="lv-LV" sz="1400" b="1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lv-LV" sz="3200" b="1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+1,8%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E379D7-3381-60E5-337C-223460C8CD08}"/>
              </a:ext>
            </a:extLst>
          </p:cNvPr>
          <p:cNvSpPr txBox="1"/>
          <p:nvPr/>
        </p:nvSpPr>
        <p:spPr>
          <a:xfrm>
            <a:off x="2877515" y="1493992"/>
            <a:ext cx="208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3"/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MĀJSAIMNIECĪBU PATĒRIŅŠ </a:t>
            </a:r>
          </a:p>
          <a:p>
            <a:pPr algn="ctr" defTabSz="914353"/>
            <a:r>
              <a:rPr lang="lv-LV" sz="3200" b="1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+2,0%</a:t>
            </a:r>
            <a:endParaRPr lang="lv-LV" sz="1100" b="1" dirty="0">
              <a:solidFill>
                <a:prstClr val="black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656FC-E54D-38F3-DD88-07DB8ADFB29F}"/>
              </a:ext>
            </a:extLst>
          </p:cNvPr>
          <p:cNvSpPr txBox="1"/>
          <p:nvPr/>
        </p:nvSpPr>
        <p:spPr>
          <a:xfrm>
            <a:off x="5049018" y="1458468"/>
            <a:ext cx="2088000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defTabSz="914353"/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/>
            </a:r>
            <a:b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INVESTĪCIJAS</a:t>
            </a:r>
          </a:p>
          <a:p>
            <a:pPr algn="ctr" defTabSz="914353"/>
            <a:r>
              <a:rPr lang="lv-LV" sz="3200" b="1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+3,5%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01974E-F18B-930A-B5E2-A0376FF01108}"/>
              </a:ext>
            </a:extLst>
          </p:cNvPr>
          <p:cNvSpPr txBox="1"/>
          <p:nvPr/>
        </p:nvSpPr>
        <p:spPr>
          <a:xfrm>
            <a:off x="7234191" y="1492502"/>
            <a:ext cx="208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3"/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/>
            </a:r>
            <a:b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EKSPORTS</a:t>
            </a:r>
          </a:p>
          <a:p>
            <a:pPr algn="ctr" defTabSz="914353"/>
            <a:r>
              <a:rPr lang="lv-LV" sz="3200" b="1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+1,5%</a:t>
            </a:r>
            <a:endParaRPr lang="lv-LV" sz="1100" b="1" dirty="0">
              <a:solidFill>
                <a:srgbClr val="228B9D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567633-0B9B-0C07-EAA3-392E8F72986D}"/>
              </a:ext>
            </a:extLst>
          </p:cNvPr>
          <p:cNvSpPr txBox="1"/>
          <p:nvPr/>
        </p:nvSpPr>
        <p:spPr>
          <a:xfrm>
            <a:off x="9408604" y="1493269"/>
            <a:ext cx="208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3"/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/>
            </a:r>
            <a:b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IMPORTS</a:t>
            </a:r>
          </a:p>
          <a:p>
            <a:pPr algn="ctr" defTabSz="914353"/>
            <a:r>
              <a:rPr lang="lv-LV" sz="3200" b="1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+2,2%</a:t>
            </a:r>
            <a:endParaRPr lang="lv-LV" sz="1100" b="1" dirty="0">
              <a:solidFill>
                <a:srgbClr val="228B9D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112B6677-5A1E-3E58-DACA-9ADBC3E24F26}"/>
              </a:ext>
            </a:extLst>
          </p:cNvPr>
          <p:cNvGraphicFramePr/>
          <p:nvPr/>
        </p:nvGraphicFramePr>
        <p:xfrm>
          <a:off x="694052" y="3064836"/>
          <a:ext cx="2088000" cy="28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C7A6FFEE-D5D5-13DC-50B3-AF5CA5104419}"/>
              </a:ext>
            </a:extLst>
          </p:cNvPr>
          <p:cNvSpPr/>
          <p:nvPr/>
        </p:nvSpPr>
        <p:spPr>
          <a:xfrm>
            <a:off x="707499" y="2714919"/>
            <a:ext cx="2088000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procentos pret iepriekšējo gadu</a:t>
            </a:r>
            <a:endParaRPr lang="lv-LV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BA3EEE7C-262C-701D-81F4-BE50D3B92A35}"/>
              </a:ext>
            </a:extLst>
          </p:cNvPr>
          <p:cNvGraphicFramePr/>
          <p:nvPr/>
        </p:nvGraphicFramePr>
        <p:xfrm>
          <a:off x="5053905" y="3064836"/>
          <a:ext cx="2088000" cy="28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7269CF81-3704-1057-08EE-B1D576B98F53}"/>
              </a:ext>
            </a:extLst>
          </p:cNvPr>
          <p:cNvSpPr/>
          <p:nvPr/>
        </p:nvSpPr>
        <p:spPr>
          <a:xfrm>
            <a:off x="5054652" y="2714919"/>
            <a:ext cx="2088000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procentos pret iepriekšējo gadu</a:t>
            </a:r>
            <a:endParaRPr lang="lv-LV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E563B480-9356-8B5F-B81E-F70C8C2F3C9A}"/>
              </a:ext>
            </a:extLst>
          </p:cNvPr>
          <p:cNvGraphicFramePr/>
          <p:nvPr/>
        </p:nvGraphicFramePr>
        <p:xfrm>
          <a:off x="9401057" y="3064836"/>
          <a:ext cx="2088000" cy="28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0A5F17EB-6ECE-2436-8068-A0C405A809E9}"/>
              </a:ext>
            </a:extLst>
          </p:cNvPr>
          <p:cNvSpPr/>
          <p:nvPr/>
        </p:nvSpPr>
        <p:spPr>
          <a:xfrm>
            <a:off x="9408154" y="2714919"/>
            <a:ext cx="2088000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procentos pret iepriekšējo gadu</a:t>
            </a:r>
            <a:endParaRPr lang="lv-LV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9AB6408A-19CC-1D6A-DB76-8EA9D4A36D10}"/>
              </a:ext>
            </a:extLst>
          </p:cNvPr>
          <p:cNvGraphicFramePr/>
          <p:nvPr/>
        </p:nvGraphicFramePr>
        <p:xfrm>
          <a:off x="2877495" y="3064836"/>
          <a:ext cx="2088000" cy="28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B635F6D3-78CD-70AF-6851-E29B50A2841D}"/>
              </a:ext>
            </a:extLst>
          </p:cNvPr>
          <p:cNvSpPr/>
          <p:nvPr/>
        </p:nvSpPr>
        <p:spPr>
          <a:xfrm>
            <a:off x="2879002" y="2714919"/>
            <a:ext cx="2088000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procentos pret iepriekšējo gadu</a:t>
            </a:r>
            <a:endParaRPr lang="lv-LV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2E498693-D0A8-21CC-ACF0-FC0189CD54D3}"/>
              </a:ext>
            </a:extLst>
          </p:cNvPr>
          <p:cNvGraphicFramePr/>
          <p:nvPr/>
        </p:nvGraphicFramePr>
        <p:xfrm>
          <a:off x="7230997" y="3064836"/>
          <a:ext cx="2088000" cy="28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52980759-7C72-478D-543E-6FD04E18D0FB}"/>
              </a:ext>
            </a:extLst>
          </p:cNvPr>
          <p:cNvSpPr/>
          <p:nvPr/>
        </p:nvSpPr>
        <p:spPr>
          <a:xfrm>
            <a:off x="7231744" y="2714919"/>
            <a:ext cx="2088000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procentos pret iepriekšējo gadu</a:t>
            </a:r>
            <a:endParaRPr lang="lv-LV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693B5F-D173-F604-248D-E1F1BCCEE103}"/>
              </a:ext>
            </a:extLst>
          </p:cNvPr>
          <p:cNvSpPr txBox="1">
            <a:spLocks/>
          </p:cNvSpPr>
          <p:nvPr/>
        </p:nvSpPr>
        <p:spPr>
          <a:xfrm>
            <a:off x="1059428" y="343236"/>
            <a:ext cx="10706050" cy="936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429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4291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3200" b="0" i="0" u="none" strike="noStrike" kern="1200" cap="all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Aptos" panose="020B0004020202020204" pitchFamily="34" charset="0"/>
                <a:cs typeface="Segoe UI Semibold" panose="020B0702040204020203" pitchFamily="34" charset="0"/>
              </a:rPr>
              <a:t>EKONOMIKAS izaugsme piesardzīga – </a:t>
            </a:r>
            <a:br>
              <a:rPr kumimoji="0" lang="lv-LV" altLang="lv-LV" sz="3200" b="0" i="0" u="none" strike="noStrike" kern="1200" cap="all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Aptos" panose="020B0004020202020204" pitchFamily="34" charset="0"/>
                <a:cs typeface="Segoe UI Semibold" panose="020B0702040204020203" pitchFamily="34" charset="0"/>
              </a:rPr>
            </a:br>
            <a:r>
              <a:rPr kumimoji="0" lang="lv-LV" altLang="lv-LV" sz="3200" b="0" i="0" u="none" strike="noStrike" kern="1200" cap="all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Aptos" panose="020B0004020202020204" pitchFamily="34" charset="0"/>
                <a:cs typeface="Segoe UI Semibold" panose="020B0702040204020203" pitchFamily="34" charset="0"/>
              </a:rPr>
              <a:t>Ģeopolitiskā nenoteiktība, riski</a:t>
            </a:r>
            <a:endParaRPr kumimoji="0" lang="en-GB" sz="3200" b="0" i="0" u="none" strike="noStrike" kern="1200" cap="all" spc="0" normalizeH="0" baseline="0" noProof="0" dirty="0">
              <a:ln>
                <a:noFill/>
              </a:ln>
              <a:solidFill>
                <a:srgbClr val="228B9D"/>
              </a:solidFill>
              <a:effectLst/>
              <a:uLnTx/>
              <a:uFillTx/>
              <a:latin typeface="Aptos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DDEDFE-E8B9-D5AE-BA7E-77BAC3231756}"/>
              </a:ext>
            </a:extLst>
          </p:cNvPr>
          <p:cNvSpPr txBox="1"/>
          <p:nvPr/>
        </p:nvSpPr>
        <p:spPr>
          <a:xfrm>
            <a:off x="344654" y="6314394"/>
            <a:ext cx="4177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Avots: CSP; p – Ekonomikas ministrijas prognozes (2024.gada pavasaris) </a:t>
            </a:r>
          </a:p>
        </p:txBody>
      </p:sp>
    </p:spTree>
    <p:extLst>
      <p:ext uri="{BB962C8B-B14F-4D97-AF65-F5344CB8AC3E}">
        <p14:creationId xmlns:p14="http://schemas.microsoft.com/office/powerpoint/2010/main" val="2123729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51A628-F624-446A-B890-A526C5121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70" y="3039150"/>
            <a:ext cx="10873463" cy="1850564"/>
          </a:xfrm>
        </p:spPr>
        <p:txBody>
          <a:bodyPr/>
          <a:lstStyle/>
          <a:p>
            <a:r>
              <a:rPr lang="lv-LV"/>
              <a:t>Paldies!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5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471BD6-F60F-45C3-A65C-5C3655C08644}"/>
              </a:ext>
            </a:extLst>
          </p:cNvPr>
          <p:cNvSpPr/>
          <p:nvPr/>
        </p:nvSpPr>
        <p:spPr>
          <a:xfrm>
            <a:off x="1061848" y="338370"/>
            <a:ext cx="8903269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altLang="lv-LV" sz="3200" cap="all">
                <a:solidFill>
                  <a:srgbClr val="228B9D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INFLĀCIJA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8E22807-D3E5-4787-AE06-E470DC7668A2}"/>
              </a:ext>
            </a:extLst>
          </p:cNvPr>
          <p:cNvSpPr txBox="1">
            <a:spLocks/>
          </p:cNvSpPr>
          <p:nvPr/>
        </p:nvSpPr>
        <p:spPr>
          <a:xfrm>
            <a:off x="11345333" y="6545200"/>
            <a:ext cx="84666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2BD7A-E27C-4D8B-9BA7-C703671C96E0}" type="slidenum">
              <a:rPr lang="en-US" altLang="lv-LV" smtClean="0"/>
              <a:pPr/>
              <a:t>3</a:t>
            </a:fld>
            <a:endParaRPr lang="en-US" altLang="lv-LV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AB82DEF-95FA-43F1-B932-8D44852FB594}"/>
              </a:ext>
            </a:extLst>
          </p:cNvPr>
          <p:cNvSpPr/>
          <p:nvPr/>
        </p:nvSpPr>
        <p:spPr>
          <a:xfrm>
            <a:off x="3943936" y="1274577"/>
            <a:ext cx="432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1600" b="1">
                <a:latin typeface="Segoe UI Light" panose="020B0502040204020203" pitchFamily="34" charset="0"/>
                <a:cs typeface="Segoe UI Light" panose="020B0502040204020203" pitchFamily="34" charset="0"/>
              </a:rPr>
              <a:t>PATĒRIŅA CENU PĀRMAIŅAS</a:t>
            </a:r>
          </a:p>
          <a:p>
            <a:pPr algn="ctr">
              <a:defRPr sz="1440" b="0" i="0" u="none" strike="noStrike" kern="1200" baseline="0">
                <a:solidFill>
                  <a:srgbClr val="000000"/>
                </a:solidFill>
                <a:latin typeface="Gill Sans Nova Cond Lt" panose="020B0306020104020203" pitchFamily="34" charset="0"/>
                <a:ea typeface="Arial"/>
                <a:cs typeface="Arial"/>
              </a:defRPr>
            </a:pPr>
            <a:r>
              <a:rPr lang="lv-LV" sz="1100" i="1">
                <a:latin typeface="Segoe UI Light" panose="020B0502040204020203" pitchFamily="34" charset="0"/>
                <a:cs typeface="Segoe UI Light" panose="020B0502040204020203" pitchFamily="34" charset="0"/>
              </a:rPr>
              <a:t>pret iepriekšējā gada atbilstošo periodu, procentos</a:t>
            </a:r>
            <a:endParaRPr lang="en-US" sz="1100" i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id="{D0A77886-CF4E-4945-BAE8-4AB6A7D2C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935530"/>
              </p:ext>
            </p:extLst>
          </p:nvPr>
        </p:nvGraphicFramePr>
        <p:xfrm>
          <a:off x="1055174" y="1627270"/>
          <a:ext cx="100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82AAF7A-7BAA-E351-9746-584BDAD93037}"/>
              </a:ext>
            </a:extLst>
          </p:cNvPr>
          <p:cNvSpPr txBox="1"/>
          <p:nvPr/>
        </p:nvSpPr>
        <p:spPr>
          <a:xfrm>
            <a:off x="344654" y="6314394"/>
            <a:ext cx="4177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Avots: CSP</a:t>
            </a:r>
          </a:p>
        </p:txBody>
      </p:sp>
    </p:spTree>
    <p:extLst>
      <p:ext uri="{BB962C8B-B14F-4D97-AF65-F5344CB8AC3E}">
        <p14:creationId xmlns:p14="http://schemas.microsoft.com/office/powerpoint/2010/main" val="78741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A9A0DD-0100-A805-9D7B-E308C8CC2BFE}"/>
              </a:ext>
            </a:extLst>
          </p:cNvPr>
          <p:cNvSpPr txBox="1">
            <a:spLocks/>
          </p:cNvSpPr>
          <p:nvPr/>
        </p:nvSpPr>
        <p:spPr>
          <a:xfrm>
            <a:off x="1059944" y="343115"/>
            <a:ext cx="10009448" cy="5384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v-LV"/>
            </a:defPPr>
            <a:lvl1pPr>
              <a:lnSpc>
                <a:spcPct val="90000"/>
              </a:lnSpc>
              <a:spcBef>
                <a:spcPct val="0"/>
              </a:spcBef>
              <a:defRPr sz="3200" cap="all">
                <a:solidFill>
                  <a:srgbClr val="228B9D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lv-LV" altLang="lv-LV"/>
              <a:t>Latvijas lielākais  Tirdzniecības partneris – </a:t>
            </a:r>
            <a:r>
              <a:rPr lang="lv-LV" altLang="lv-LV" err="1"/>
              <a:t>eS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1A458E-F2B1-C72B-D9DF-AE21B1995EAD}"/>
              </a:ext>
            </a:extLst>
          </p:cNvPr>
          <p:cNvSpPr/>
          <p:nvPr/>
        </p:nvSpPr>
        <p:spPr>
          <a:xfrm>
            <a:off x="1059338" y="1212778"/>
            <a:ext cx="43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600" b="1">
                <a:latin typeface="Segoe UI Light" panose="020B0502040204020203" pitchFamily="34" charset="0"/>
                <a:cs typeface="Segoe UI Light" panose="020B0502040204020203" pitchFamily="34" charset="0"/>
              </a:rPr>
              <a:t>EKSPORTS</a:t>
            </a:r>
          </a:p>
          <a:p>
            <a:pPr algn="ctr"/>
            <a:r>
              <a:rPr lang="lv-LV" sz="1100" i="1">
                <a:latin typeface="Segoe UI Light" panose="020B0502040204020203" pitchFamily="34" charset="0"/>
                <a:cs typeface="Segoe UI Light" panose="020B0502040204020203" pitchFamily="34" charset="0"/>
              </a:rPr>
              <a:t>procentos</a:t>
            </a:r>
            <a:endParaRPr lang="lv-LV" sz="1200" i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1C6801-F4FF-B4AA-1447-135A29B2A730}"/>
              </a:ext>
            </a:extLst>
          </p:cNvPr>
          <p:cNvSpPr/>
          <p:nvPr/>
        </p:nvSpPr>
        <p:spPr>
          <a:xfrm>
            <a:off x="3219338" y="1803608"/>
            <a:ext cx="288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ctr"/>
                <a:tab pos="3225800" algn="ctr"/>
              </a:tabLst>
            </a:pPr>
            <a:r>
              <a:rPr lang="lv-LV" sz="1600" b="1"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</a:p>
        </p:txBody>
      </p:sp>
      <p:graphicFrame>
        <p:nvGraphicFramePr>
          <p:cNvPr id="12" name="Object 12">
            <a:extLst>
              <a:ext uri="{FF2B5EF4-FFF2-40B4-BE49-F238E27FC236}">
                <a16:creationId xmlns:a16="http://schemas.microsoft.com/office/drawing/2014/main" id="{A8EB759A-B599-F212-F2F7-DDD68F7CEE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141925"/>
              </p:ext>
            </p:extLst>
          </p:nvPr>
        </p:nvGraphicFramePr>
        <p:xfrm>
          <a:off x="3212138" y="1940562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5C94D8C-6C6B-982E-ABB5-880D9170C71E}"/>
              </a:ext>
            </a:extLst>
          </p:cNvPr>
          <p:cNvSpPr/>
          <p:nvPr/>
        </p:nvSpPr>
        <p:spPr>
          <a:xfrm>
            <a:off x="346538" y="1803608"/>
            <a:ext cx="288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ctr"/>
                <a:tab pos="3225800" algn="ctr"/>
              </a:tabLst>
            </a:pPr>
            <a:r>
              <a:rPr lang="lv-LV" sz="1600" b="1">
                <a:latin typeface="Segoe UI Light" panose="020B0502040204020203" pitchFamily="34" charset="0"/>
                <a:cs typeface="Segoe UI Light" panose="020B0502040204020203" pitchFamily="34" charset="0"/>
              </a:rPr>
              <a:t>2019</a:t>
            </a:r>
          </a:p>
        </p:txBody>
      </p:sp>
      <p:graphicFrame>
        <p:nvGraphicFramePr>
          <p:cNvPr id="15" name="Object 12">
            <a:extLst>
              <a:ext uri="{FF2B5EF4-FFF2-40B4-BE49-F238E27FC236}">
                <a16:creationId xmlns:a16="http://schemas.microsoft.com/office/drawing/2014/main" id="{3B24730F-4DF2-12EA-4E39-99C18C69F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834158"/>
              </p:ext>
            </p:extLst>
          </p:nvPr>
        </p:nvGraphicFramePr>
        <p:xfrm>
          <a:off x="332138" y="1940562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643BA719-C080-7D99-3C16-ECF837D2727C}"/>
              </a:ext>
            </a:extLst>
          </p:cNvPr>
          <p:cNvSpPr/>
          <p:nvPr/>
        </p:nvSpPr>
        <p:spPr>
          <a:xfrm>
            <a:off x="1059338" y="4728822"/>
            <a:ext cx="43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>
                <a:latin typeface="Segoe UI Light" panose="020B0502040204020203" pitchFamily="34" charset="0"/>
                <a:cs typeface="Segoe UI Light" panose="020B0502040204020203" pitchFamily="34" charset="0"/>
              </a:rPr>
              <a:t>Top eksporta preces uz Krieviju</a:t>
            </a:r>
            <a:endParaRPr lang="lv-LV" sz="11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C19613-3665-7C3F-7DF9-1B930E397026}"/>
              </a:ext>
            </a:extLst>
          </p:cNvPr>
          <p:cNvSpPr/>
          <p:nvPr/>
        </p:nvSpPr>
        <p:spPr>
          <a:xfrm>
            <a:off x="346538" y="5117622"/>
            <a:ext cx="288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527175" algn="l"/>
              </a:tabLst>
            </a:pPr>
            <a:r>
              <a:rPr lang="lv-LV" sz="1200" b="1">
                <a:latin typeface="Segoe UI Light" panose="020B0502040204020203" pitchFamily="34" charset="0"/>
                <a:cs typeface="Segoe UI Light" panose="020B0502040204020203" pitchFamily="34" charset="0"/>
              </a:rPr>
              <a:t>Pavisam (Krievija)	1 185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Dzērieni, alkohols	410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Mehānismi, ierīces	156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Elektroierīces, iekārtas	132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Farmācijas produkti	109 M EUR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A3A26-8CEB-60A4-18BF-EBFEED118A40}"/>
              </a:ext>
            </a:extLst>
          </p:cNvPr>
          <p:cNvSpPr/>
          <p:nvPr/>
        </p:nvSpPr>
        <p:spPr>
          <a:xfrm>
            <a:off x="3226538" y="5117622"/>
            <a:ext cx="288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527175" algn="l"/>
              </a:tabLst>
            </a:pPr>
            <a:r>
              <a:rPr lang="lv-LV" sz="1200" b="1">
                <a:latin typeface="Segoe UI Light" panose="020B0502040204020203" pitchFamily="34" charset="0"/>
                <a:cs typeface="Segoe UI Light" panose="020B0502040204020203" pitchFamily="34" charset="0"/>
              </a:rPr>
              <a:t>Pavisam (Krievija)	 1 131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Dzērieni, alkohols	465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Farmācijas produkti	99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Mehānismi, ierīces	63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Apģērba gabali, piederumi  53 M EUR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147476-0EC2-A286-5609-335C06C473FE}"/>
              </a:ext>
            </a:extLst>
          </p:cNvPr>
          <p:cNvSpPr/>
          <p:nvPr/>
        </p:nvSpPr>
        <p:spPr>
          <a:xfrm>
            <a:off x="6819338" y="1212778"/>
            <a:ext cx="43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600" b="1">
                <a:latin typeface="Segoe UI Light" panose="020B0502040204020203" pitchFamily="34" charset="0"/>
                <a:cs typeface="Segoe UI Light" panose="020B0502040204020203" pitchFamily="34" charset="0"/>
              </a:rPr>
              <a:t>IMPORTS</a:t>
            </a:r>
          </a:p>
          <a:p>
            <a:pPr algn="ctr"/>
            <a:r>
              <a:rPr lang="lv-LV" sz="1100" i="1">
                <a:latin typeface="Segoe UI Light" panose="020B0502040204020203" pitchFamily="34" charset="0"/>
                <a:cs typeface="Segoe UI Light" panose="020B0502040204020203" pitchFamily="34" charset="0"/>
              </a:rPr>
              <a:t>procentos</a:t>
            </a:r>
            <a:endParaRPr lang="lv-LV" sz="1200" i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318A8D-3217-CF8D-1253-E78EA14AA124}"/>
              </a:ext>
            </a:extLst>
          </p:cNvPr>
          <p:cNvSpPr/>
          <p:nvPr/>
        </p:nvSpPr>
        <p:spPr>
          <a:xfrm>
            <a:off x="8979338" y="1803608"/>
            <a:ext cx="288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ctr"/>
                <a:tab pos="3225800" algn="ctr"/>
              </a:tabLst>
            </a:pPr>
            <a:r>
              <a:rPr lang="lv-LV" sz="1600" b="1"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</a:p>
        </p:txBody>
      </p:sp>
      <p:graphicFrame>
        <p:nvGraphicFramePr>
          <p:cNvPr id="21" name="Object 12">
            <a:extLst>
              <a:ext uri="{FF2B5EF4-FFF2-40B4-BE49-F238E27FC236}">
                <a16:creationId xmlns:a16="http://schemas.microsoft.com/office/drawing/2014/main" id="{BA9C5E70-F891-3609-E348-12429EB682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142999"/>
              </p:ext>
            </p:extLst>
          </p:nvPr>
        </p:nvGraphicFramePr>
        <p:xfrm>
          <a:off x="8972138" y="1940562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DD18A485-EF97-1FE9-B6B2-55CA3FA2C539}"/>
              </a:ext>
            </a:extLst>
          </p:cNvPr>
          <p:cNvSpPr/>
          <p:nvPr/>
        </p:nvSpPr>
        <p:spPr>
          <a:xfrm>
            <a:off x="6106538" y="1803608"/>
            <a:ext cx="288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ctr"/>
                <a:tab pos="3225800" algn="ctr"/>
              </a:tabLst>
            </a:pPr>
            <a:r>
              <a:rPr lang="lv-LV" sz="1600" b="1">
                <a:latin typeface="Segoe UI Light" panose="020B0502040204020203" pitchFamily="34" charset="0"/>
                <a:cs typeface="Segoe UI Light" panose="020B0502040204020203" pitchFamily="34" charset="0"/>
              </a:rPr>
              <a:t>2019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2FA45F-1129-E527-FA41-B1D83712F13C}"/>
              </a:ext>
            </a:extLst>
          </p:cNvPr>
          <p:cNvSpPr/>
          <p:nvPr/>
        </p:nvSpPr>
        <p:spPr>
          <a:xfrm>
            <a:off x="6819338" y="4728822"/>
            <a:ext cx="43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>
                <a:latin typeface="Segoe UI Light" panose="020B0502040204020203" pitchFamily="34" charset="0"/>
                <a:cs typeface="Segoe UI Light" panose="020B0502040204020203" pitchFamily="34" charset="0"/>
              </a:rPr>
              <a:t>Top importa preces no Krievijas</a:t>
            </a:r>
            <a:endParaRPr lang="lv-LV" sz="11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C974F4-AE00-8AB7-5A27-2692CC9ACC5B}"/>
              </a:ext>
            </a:extLst>
          </p:cNvPr>
          <p:cNvSpPr/>
          <p:nvPr/>
        </p:nvSpPr>
        <p:spPr>
          <a:xfrm>
            <a:off x="6106538" y="5117622"/>
            <a:ext cx="288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527175" algn="l"/>
              </a:tabLst>
            </a:pPr>
            <a:r>
              <a:rPr lang="lv-LV" sz="1200" b="1">
                <a:latin typeface="Segoe UI Light" panose="020B0502040204020203" pitchFamily="34" charset="0"/>
                <a:cs typeface="Segoe UI Light" panose="020B0502040204020203" pitchFamily="34" charset="0"/>
              </a:rPr>
              <a:t>Pavisam (Krievija)	1 081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Minerālie produkti	358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Dzelzs un tērauds	218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Mēslošanas līdzekļi	97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Koksne	90 M EUR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960332-F7E4-4059-90EE-0B223557278D}"/>
              </a:ext>
            </a:extLst>
          </p:cNvPr>
          <p:cNvSpPr/>
          <p:nvPr/>
        </p:nvSpPr>
        <p:spPr>
          <a:xfrm>
            <a:off x="8986538" y="5117622"/>
            <a:ext cx="288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12900" algn="l"/>
              </a:tabLst>
            </a:pPr>
            <a:r>
              <a:rPr lang="lv-LV" sz="1200" b="1">
                <a:latin typeface="Segoe UI Light" panose="020B0502040204020203" pitchFamily="34" charset="0"/>
                <a:cs typeface="Segoe UI Light" panose="020B0502040204020203" pitchFamily="34" charset="0"/>
              </a:rPr>
              <a:t>Pavisam (Krievija)	607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Minerālie produkti	256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Lopbarība	94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Graudaugi	78 M EUR</a:t>
            </a:r>
          </a:p>
          <a:p>
            <a:pPr>
              <a:tabLst>
                <a:tab pos="1612900" algn="l"/>
              </a:tabLst>
            </a:pPr>
            <a:r>
              <a:rPr lang="lv-LV" sz="1200">
                <a:latin typeface="Segoe UI Light" panose="020B0502040204020203" pitchFamily="34" charset="0"/>
                <a:cs typeface="Segoe UI Light" panose="020B0502040204020203" pitchFamily="34" charset="0"/>
              </a:rPr>
              <a:t>Dārzeņi	41 M EUR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D56FF-63C8-17D9-6209-072845FCA0AD}"/>
              </a:ext>
            </a:extLst>
          </p:cNvPr>
          <p:cNvSpPr txBox="1"/>
          <p:nvPr/>
        </p:nvSpPr>
        <p:spPr>
          <a:xfrm>
            <a:off x="344654" y="6314394"/>
            <a:ext cx="4177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Avots: CSP</a:t>
            </a:r>
          </a:p>
        </p:txBody>
      </p:sp>
      <p:graphicFrame>
        <p:nvGraphicFramePr>
          <p:cNvPr id="28" name="Object 12">
            <a:extLst>
              <a:ext uri="{FF2B5EF4-FFF2-40B4-BE49-F238E27FC236}">
                <a16:creationId xmlns:a16="http://schemas.microsoft.com/office/drawing/2014/main" id="{639934B9-998C-A118-1A10-4B97F0B337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701159"/>
              </p:ext>
            </p:extLst>
          </p:nvPr>
        </p:nvGraphicFramePr>
        <p:xfrm>
          <a:off x="6092138" y="1940562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8044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D0CE-5858-4415-B462-1C001261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5" y="338164"/>
            <a:ext cx="11557311" cy="723518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642915"/>
            <a:r>
              <a:rPr lang="lv-LV" sz="2200" b="0" cap="all">
                <a:solidFill>
                  <a:srgbClr val="228B9D"/>
                </a:solidFill>
                <a:latin typeface="Aptos" panose="020B0004020202020204" pitchFamily="34" charset="0"/>
                <a:ea typeface="+mn-ea"/>
                <a:cs typeface="Segoe UI" panose="020B0502040204020203" pitchFamily="34" charset="0"/>
              </a:rPr>
              <a:t>RESURSU PĀRDALE PAR LABU PRODUKTĪVIEM, AUGOŠIEM EKSPORTĒJOŠIEM UZŅĒMUMIEM. IESPĒJA IKVIENAM – PĀRORIENTĒTA DARBĪBA UZ JAUNĀM UZŅĒMĒJDARBĪBAS NIŠĀM </a:t>
            </a:r>
            <a:endParaRPr lang="en-US" sz="2200" b="0" cap="all">
              <a:solidFill>
                <a:srgbClr val="228B9D"/>
              </a:solidFill>
              <a:latin typeface="Aptos" panose="020B000402020202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64D409E-71C4-458E-9950-7B1F578989D5}"/>
              </a:ext>
            </a:extLst>
          </p:cNvPr>
          <p:cNvSpPr txBox="1">
            <a:spLocks/>
          </p:cNvSpPr>
          <p:nvPr/>
        </p:nvSpPr>
        <p:spPr>
          <a:xfrm>
            <a:off x="11748712" y="6530519"/>
            <a:ext cx="406400" cy="304800"/>
          </a:xfrm>
          <a:prstGeom prst="rect">
            <a:avLst/>
          </a:prstGeom>
        </p:spPr>
        <p:txBody>
          <a:bodyPr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53BEA-5C99-48DB-9FD2-EA6B203FEBF6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695694-CC9A-4211-8206-6BBB4905CE9A}"/>
              </a:ext>
            </a:extLst>
          </p:cNvPr>
          <p:cNvSpPr txBox="1"/>
          <p:nvPr/>
        </p:nvSpPr>
        <p:spPr>
          <a:xfrm>
            <a:off x="62183" y="6611779"/>
            <a:ext cx="2461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Avots: CSP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696865F-6EA2-3FF1-B4FB-A78A60F1E81D}"/>
              </a:ext>
            </a:extLst>
          </p:cNvPr>
          <p:cNvGraphicFramePr/>
          <p:nvPr/>
        </p:nvGraphicFramePr>
        <p:xfrm>
          <a:off x="313459" y="2020824"/>
          <a:ext cx="3600000" cy="455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F113926-9742-48BF-CA0A-EE7C96548C94}"/>
              </a:ext>
            </a:extLst>
          </p:cNvPr>
          <p:cNvSpPr txBox="1"/>
          <p:nvPr/>
        </p:nvSpPr>
        <p:spPr>
          <a:xfrm>
            <a:off x="492064" y="2010691"/>
            <a:ext cx="1208720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 Nova Cond Lt" panose="020B0306020104020203" pitchFamily="34" charset="0"/>
                <a:cs typeface="Arial"/>
              </a:rPr>
              <a:t> NODARBINĀTO SKAITS</a:t>
            </a: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 Nova Cond Lt" panose="020B0306020104020203" pitchFamily="34" charset="0"/>
                <a:cs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000">
                <a:solidFill>
                  <a:srgbClr val="4472C4"/>
                </a:solidFill>
                <a:latin typeface="Gill Sans Nova Cond Lt" panose="020B0306020104020203" pitchFamily="34" charset="0"/>
                <a:cs typeface="Arial"/>
              </a:rPr>
              <a:t>izmaiņas </a:t>
            </a: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 Nova Cond Lt" panose="020B0306020104020203" pitchFamily="34" charset="0"/>
                <a:cs typeface="Arial"/>
              </a:rPr>
              <a:t>2022/2011, procentos</a:t>
            </a:r>
            <a:endParaRPr kumimoji="0" lang="lv-LV" sz="11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 Nova Cond Lt" panose="020B0306020104020203" pitchFamily="34" charset="0"/>
              <a:cs typeface="Arial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C4741E3-EB60-C5EB-0959-6D0CF8454F2D}"/>
              </a:ext>
            </a:extLst>
          </p:cNvPr>
          <p:cNvGraphicFramePr/>
          <p:nvPr/>
        </p:nvGraphicFramePr>
        <p:xfrm>
          <a:off x="4490032" y="2056411"/>
          <a:ext cx="3600000" cy="455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2EBA34A-FA53-FEF2-A159-1C95AB54A6E0}"/>
              </a:ext>
            </a:extLst>
          </p:cNvPr>
          <p:cNvGraphicFramePr/>
          <p:nvPr/>
        </p:nvGraphicFramePr>
        <p:xfrm>
          <a:off x="8443759" y="2020824"/>
          <a:ext cx="3600000" cy="455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itle 1">
            <a:extLst>
              <a:ext uri="{FF2B5EF4-FFF2-40B4-BE49-F238E27FC236}">
                <a16:creationId xmlns:a16="http://schemas.microsoft.com/office/drawing/2014/main" id="{93546DED-D0EC-57CB-EC77-5906F51810CC}"/>
              </a:ext>
            </a:extLst>
          </p:cNvPr>
          <p:cNvSpPr txBox="1">
            <a:spLocks/>
          </p:cNvSpPr>
          <p:nvPr/>
        </p:nvSpPr>
        <p:spPr>
          <a:xfrm>
            <a:off x="345654" y="1280632"/>
            <a:ext cx="3276000" cy="4720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64291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0" i="0" u="none" strike="noStrike" kern="1200" cap="all" spc="0" normalizeH="0" baseline="0" noProof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EKONOMIKA</a:t>
            </a:r>
            <a:endParaRPr kumimoji="0" lang="en-US" sz="2000" b="0" i="0" u="none" strike="noStrike" kern="1200" cap="all" spc="0" normalizeH="0" baseline="0" noProof="0">
              <a:ln>
                <a:noFill/>
              </a:ln>
              <a:solidFill>
                <a:srgbClr val="228B9D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21331E4-DA86-E176-FC6C-FCE56208E6F7}"/>
              </a:ext>
            </a:extLst>
          </p:cNvPr>
          <p:cNvSpPr txBox="1">
            <a:spLocks/>
          </p:cNvSpPr>
          <p:nvPr/>
        </p:nvSpPr>
        <p:spPr>
          <a:xfrm>
            <a:off x="4478152" y="1274193"/>
            <a:ext cx="3240000" cy="4720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64291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0" i="0" u="none" strike="noStrike" kern="1200" cap="all" spc="0" normalizeH="0" baseline="0" noProof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NOZARE</a:t>
            </a:r>
            <a:endParaRPr kumimoji="0" lang="en-US" sz="2000" b="0" i="0" u="none" strike="noStrike" kern="1200" cap="all" spc="0" normalizeH="0" baseline="0" noProof="0">
              <a:ln>
                <a:noFill/>
              </a:ln>
              <a:solidFill>
                <a:srgbClr val="228B9D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9B9325A-2A02-4520-B3FA-EA2E833359A7}"/>
              </a:ext>
            </a:extLst>
          </p:cNvPr>
          <p:cNvSpPr txBox="1">
            <a:spLocks/>
          </p:cNvSpPr>
          <p:nvPr/>
        </p:nvSpPr>
        <p:spPr>
          <a:xfrm>
            <a:off x="8617089" y="1274193"/>
            <a:ext cx="3240000" cy="4720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64291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0" i="0" u="none" strike="noStrike" kern="1200" cap="all" spc="0" normalizeH="0" baseline="0" noProof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UZŅĒMUMI</a:t>
            </a:r>
            <a:endParaRPr kumimoji="0" lang="en-US" sz="2000" b="0" i="0" u="none" strike="noStrike" kern="1200" cap="all" spc="0" normalizeH="0" baseline="0" noProof="0">
              <a:ln>
                <a:noFill/>
              </a:ln>
              <a:solidFill>
                <a:srgbClr val="228B9D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8820003-79BF-A232-69FA-3DBA86439C0F}"/>
              </a:ext>
            </a:extLst>
          </p:cNvPr>
          <p:cNvSpPr/>
          <p:nvPr/>
        </p:nvSpPr>
        <p:spPr>
          <a:xfrm rot="19077411">
            <a:off x="469858" y="2936361"/>
            <a:ext cx="3651495" cy="2814961"/>
          </a:xfrm>
          <a:prstGeom prst="rightArrow">
            <a:avLst>
              <a:gd name="adj1" fmla="val 50000"/>
              <a:gd name="adj2" fmla="val 82024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5541F38-8780-587C-7546-7701FA4091E5}"/>
              </a:ext>
            </a:extLst>
          </p:cNvPr>
          <p:cNvSpPr/>
          <p:nvPr/>
        </p:nvSpPr>
        <p:spPr>
          <a:xfrm rot="19077411">
            <a:off x="4329239" y="3020117"/>
            <a:ext cx="3651495" cy="2814961"/>
          </a:xfrm>
          <a:prstGeom prst="rightArrow">
            <a:avLst>
              <a:gd name="adj1" fmla="val 50000"/>
              <a:gd name="adj2" fmla="val 82024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4F1097A-55FE-931D-35D9-F0DFF4A3A970}"/>
              </a:ext>
            </a:extLst>
          </p:cNvPr>
          <p:cNvSpPr/>
          <p:nvPr/>
        </p:nvSpPr>
        <p:spPr>
          <a:xfrm rot="19077411">
            <a:off x="8520963" y="2730949"/>
            <a:ext cx="3651495" cy="2814961"/>
          </a:xfrm>
          <a:prstGeom prst="rightArrow">
            <a:avLst>
              <a:gd name="adj1" fmla="val 50000"/>
              <a:gd name="adj2" fmla="val 82024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5085E7-6AA1-4A5C-AAD8-DFE2BFDF19C7}"/>
              </a:ext>
            </a:extLst>
          </p:cNvPr>
          <p:cNvSpPr txBox="1">
            <a:spLocks/>
          </p:cNvSpPr>
          <p:nvPr/>
        </p:nvSpPr>
        <p:spPr>
          <a:xfrm>
            <a:off x="6122911" y="2019579"/>
            <a:ext cx="1061743" cy="3964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64291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all" spc="0" normalizeH="0" baseline="0" noProof="0" dirty="0">
                <a:ln>
                  <a:noFill/>
                </a:ln>
                <a:solidFill>
                  <a:srgbClr val="228B9D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Segoe UI" panose="020B0502040204020203" pitchFamily="34" charset="0"/>
              </a:rPr>
              <a:t>Apstrādes rūpniecība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228B9D"/>
              </a:solidFill>
              <a:effectLst/>
              <a:uLnTx/>
              <a:uFillTx/>
              <a:latin typeface="Calibri Light" panose="020F0302020204030204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ACB4CA9-46B5-1397-8028-FC1329EC0D76}"/>
              </a:ext>
            </a:extLst>
          </p:cNvPr>
          <p:cNvSpPr/>
          <p:nvPr/>
        </p:nvSpPr>
        <p:spPr>
          <a:xfrm>
            <a:off x="3689903" y="1294200"/>
            <a:ext cx="72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C427F45-18B5-83FB-A30B-480F932291E3}"/>
              </a:ext>
            </a:extLst>
          </p:cNvPr>
          <p:cNvSpPr/>
          <p:nvPr/>
        </p:nvSpPr>
        <p:spPr>
          <a:xfrm>
            <a:off x="7807620" y="1294200"/>
            <a:ext cx="720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0FC07-65F4-464B-DA03-E7CCCB0E6C44}"/>
              </a:ext>
            </a:extLst>
          </p:cNvPr>
          <p:cNvSpPr txBox="1"/>
          <p:nvPr/>
        </p:nvSpPr>
        <p:spPr>
          <a:xfrm>
            <a:off x="4711645" y="2010691"/>
            <a:ext cx="1208720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 Nova Cond Lt" panose="020B0306020104020203" pitchFamily="34" charset="0"/>
                <a:cs typeface="Arial"/>
              </a:rPr>
              <a:t> NODARBINĀTO SKAITS</a:t>
            </a: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 Nova Cond Lt" panose="020B0306020104020203" pitchFamily="34" charset="0"/>
                <a:cs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000">
                <a:solidFill>
                  <a:srgbClr val="4472C4"/>
                </a:solidFill>
                <a:latin typeface="Gill Sans Nova Cond Lt" panose="020B0306020104020203" pitchFamily="34" charset="0"/>
                <a:cs typeface="Arial"/>
              </a:rPr>
              <a:t>izmaiņas </a:t>
            </a: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 Nova Cond Lt" panose="020B0306020104020203" pitchFamily="34" charset="0"/>
                <a:cs typeface="Arial"/>
              </a:rPr>
              <a:t>2022/2011, procentos</a:t>
            </a:r>
            <a:endParaRPr kumimoji="0" lang="lv-LV" sz="11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 Nova Cond Lt" panose="020B0306020104020203" pitchFamily="34" charset="0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0C520-D916-CB29-5B73-F8A807D5DDDD}"/>
              </a:ext>
            </a:extLst>
          </p:cNvPr>
          <p:cNvSpPr txBox="1"/>
          <p:nvPr/>
        </p:nvSpPr>
        <p:spPr>
          <a:xfrm>
            <a:off x="9719934" y="2010691"/>
            <a:ext cx="1208720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 Nova Cond Lt" panose="020B0306020104020203" pitchFamily="34" charset="0"/>
                <a:cs typeface="Arial"/>
              </a:rPr>
              <a:t> NODARBINĀTO SKAITS</a:t>
            </a: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 Nova Cond Lt" panose="020B0306020104020203" pitchFamily="34" charset="0"/>
                <a:cs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000">
                <a:solidFill>
                  <a:srgbClr val="4472C4"/>
                </a:solidFill>
                <a:latin typeface="Gill Sans Nova Cond Lt" panose="020B0306020104020203" pitchFamily="34" charset="0"/>
                <a:cs typeface="Arial"/>
              </a:rPr>
              <a:t>izmaiņas </a:t>
            </a: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 Nova Cond Lt" panose="020B0306020104020203" pitchFamily="34" charset="0"/>
                <a:cs typeface="Arial"/>
              </a:rPr>
              <a:t>2022/2011, procentos</a:t>
            </a:r>
            <a:endParaRPr kumimoji="0" lang="lv-LV" sz="11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 Nova Cond Lt" panose="020B0306020104020203" pitchFamily="34" charset="0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17AE55-CDE5-60B4-2FF0-412D7C2F6EF1}"/>
              </a:ext>
            </a:extLst>
          </p:cNvPr>
          <p:cNvSpPr txBox="1"/>
          <p:nvPr/>
        </p:nvSpPr>
        <p:spPr>
          <a:xfrm>
            <a:off x="10605040" y="4280920"/>
            <a:ext cx="1289453" cy="569387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 Cond Lt" panose="020B0306020104020203" pitchFamily="34" charset="0"/>
                <a:ea typeface="+mn-ea"/>
                <a:cs typeface="Arial"/>
              </a:rPr>
              <a:t> PRODUKTIVITĀTES LĪMENIS</a:t>
            </a:r>
            <a:r>
              <a:rPr kumimoji="0" lang="lv-LV" sz="1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 Cond Lt" panose="020B0306020104020203" pitchFamily="34" charset="0"/>
                <a:ea typeface="+mn-ea"/>
                <a:cs typeface="Arial"/>
              </a:rPr>
              <a:t>,</a:t>
            </a:r>
            <a:endParaRPr kumimoji="0" lang="lv-LV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Nova Cond Lt" panose="020B0306020104020203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 Cond Lt" panose="020B0306020104020203" pitchFamily="34" charset="0"/>
                <a:ea typeface="+mn-ea"/>
                <a:cs typeface="Arial"/>
              </a:rPr>
              <a:t>2019-2022</a:t>
            </a:r>
            <a:b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 Cond Lt" panose="020B0306020104020203" pitchFamily="34" charset="0"/>
                <a:ea typeface="+mn-ea"/>
                <a:cs typeface="Arial"/>
              </a:rPr>
            </a:b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 Cond Lt" panose="020B0306020104020203" pitchFamily="34" charset="0"/>
                <a:ea typeface="+mn-ea"/>
                <a:cs typeface="Arial"/>
              </a:rPr>
              <a:t>vidēji tautsaimniecībā = 100</a:t>
            </a:r>
            <a:endParaRPr kumimoji="0" lang="lv-LV" sz="11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Nova Cond Lt" panose="020B0306020104020203" pitchFamily="34" charset="0"/>
              <a:ea typeface="+mn-e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A47285-56EB-E005-B8A3-521466A4BFFA}"/>
              </a:ext>
            </a:extLst>
          </p:cNvPr>
          <p:cNvSpPr txBox="1"/>
          <p:nvPr/>
        </p:nvSpPr>
        <p:spPr>
          <a:xfrm>
            <a:off x="6657750" y="4989305"/>
            <a:ext cx="1289453" cy="569387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 Cond Lt" panose="020B0306020104020203" pitchFamily="34" charset="0"/>
                <a:ea typeface="+mn-ea"/>
                <a:cs typeface="Arial"/>
              </a:rPr>
              <a:t> PRODUKTIVITĀTES LĪMENIS</a:t>
            </a:r>
            <a:r>
              <a:rPr kumimoji="0" lang="lv-LV" sz="1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 Cond Lt" panose="020B0306020104020203" pitchFamily="34" charset="0"/>
                <a:ea typeface="+mn-ea"/>
                <a:cs typeface="Arial"/>
              </a:rPr>
              <a:t>,</a:t>
            </a:r>
            <a:endParaRPr kumimoji="0" lang="lv-LV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Nova Cond Lt" panose="020B0306020104020203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 Cond Lt" panose="020B0306020104020203" pitchFamily="34" charset="0"/>
                <a:ea typeface="+mn-ea"/>
                <a:cs typeface="Arial"/>
              </a:rPr>
              <a:t>2019-2022</a:t>
            </a:r>
            <a:b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 Cond Lt" panose="020B0306020104020203" pitchFamily="34" charset="0"/>
                <a:ea typeface="+mn-ea"/>
                <a:cs typeface="Arial"/>
              </a:rPr>
            </a:b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 Cond Lt" panose="020B0306020104020203" pitchFamily="34" charset="0"/>
                <a:ea typeface="+mn-ea"/>
                <a:cs typeface="Arial"/>
              </a:rPr>
              <a:t>vidēji tautsaimniecībā = 100</a:t>
            </a:r>
            <a:endParaRPr kumimoji="0" lang="lv-LV" sz="11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Nova Cond Lt" panose="020B0306020104020203" pitchFamily="34" charset="0"/>
              <a:ea typeface="+mn-ea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DAE7DA-92EF-3A03-1350-93146C261341}"/>
              </a:ext>
            </a:extLst>
          </p:cNvPr>
          <p:cNvSpPr txBox="1"/>
          <p:nvPr/>
        </p:nvSpPr>
        <p:spPr>
          <a:xfrm>
            <a:off x="2741129" y="4704611"/>
            <a:ext cx="1289453" cy="569387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 Cond Lt" panose="020B0306020104020203" pitchFamily="34" charset="0"/>
                <a:ea typeface="+mn-ea"/>
                <a:cs typeface="Arial"/>
              </a:rPr>
              <a:t> PRODUKTIVITĀTES LĪMENIS</a:t>
            </a:r>
            <a:r>
              <a:rPr kumimoji="0" lang="lv-LV" sz="1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 Cond Lt" panose="020B0306020104020203" pitchFamily="34" charset="0"/>
                <a:ea typeface="+mn-ea"/>
                <a:cs typeface="Arial"/>
              </a:rPr>
              <a:t>,</a:t>
            </a:r>
            <a:endParaRPr kumimoji="0" lang="lv-LV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Nova Cond Lt" panose="020B0306020104020203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 Cond Lt" panose="020B0306020104020203" pitchFamily="34" charset="0"/>
                <a:ea typeface="+mn-ea"/>
                <a:cs typeface="Arial"/>
              </a:rPr>
              <a:t>2019-2022</a:t>
            </a:r>
            <a:b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 Cond Lt" panose="020B0306020104020203" pitchFamily="34" charset="0"/>
                <a:ea typeface="+mn-ea"/>
                <a:cs typeface="Arial"/>
              </a:rPr>
            </a:br>
            <a:r>
              <a:rPr kumimoji="0" lang="lv-LV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 Cond Lt" panose="020B0306020104020203" pitchFamily="34" charset="0"/>
                <a:ea typeface="+mn-ea"/>
                <a:cs typeface="Arial"/>
              </a:rPr>
              <a:t>vidēji tautsaimniecībā = 100</a:t>
            </a:r>
            <a:endParaRPr kumimoji="0" lang="lv-LV" sz="11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Nova Cond Lt" panose="020B0306020104020203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5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318389-CD32-43A9-8CC5-4F2F7F3B6E1F}"/>
              </a:ext>
            </a:extLst>
          </p:cNvPr>
          <p:cNvSpPr txBox="1">
            <a:spLocks/>
          </p:cNvSpPr>
          <p:nvPr/>
        </p:nvSpPr>
        <p:spPr>
          <a:xfrm>
            <a:off x="1062073" y="338729"/>
            <a:ext cx="10572750" cy="936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429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altLang="lv-LV" sz="3200" cap="all">
                <a:solidFill>
                  <a:srgbClr val="228B9D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LAI sasniegtu Igauniju, Latvijas ekonomikai ir jāaug gandrīz 2x straujāk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29AD3E-E236-44F5-876D-E964E638B001}"/>
              </a:ext>
            </a:extLst>
          </p:cNvPr>
          <p:cNvSpPr/>
          <p:nvPr/>
        </p:nvSpPr>
        <p:spPr>
          <a:xfrm>
            <a:off x="3576000" y="1703245"/>
            <a:ext cx="50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IKP UZ 1 IEDZĪVOTĀJU</a:t>
            </a:r>
          </a:p>
          <a:p>
            <a:pPr algn="ctr"/>
            <a:r>
              <a:rPr lang="lv-LV" sz="1100" i="1">
                <a:latin typeface="Segoe UI Light" panose="020B0502040204020203" pitchFamily="34" charset="0"/>
                <a:cs typeface="Segoe UI Light" panose="020B0502040204020203" pitchFamily="34" charset="0"/>
              </a:rPr>
              <a:t>tūkst. EUR</a:t>
            </a:r>
          </a:p>
        </p:txBody>
      </p:sp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02041311-7FCF-95C6-1C03-B4347279C1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235423"/>
              </p:ext>
            </p:extLst>
          </p:nvPr>
        </p:nvGraphicFramePr>
        <p:xfrm>
          <a:off x="6458348" y="2350986"/>
          <a:ext cx="504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E1122D-1EDD-1F17-5153-5AB7B364CBBC}"/>
              </a:ext>
            </a:extLst>
          </p:cNvPr>
          <p:cNvCxnSpPr>
            <a:cxnSpLocks/>
          </p:cNvCxnSpPr>
          <p:nvPr/>
        </p:nvCxnSpPr>
        <p:spPr>
          <a:xfrm>
            <a:off x="9979329" y="4052046"/>
            <a:ext cx="3237" cy="1836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E4FC73A5-D815-413D-A4B6-80837150A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271368"/>
              </p:ext>
            </p:extLst>
          </p:nvPr>
        </p:nvGraphicFramePr>
        <p:xfrm>
          <a:off x="700328" y="2350986"/>
          <a:ext cx="504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0BBF698-C8FD-C2DE-56EA-7DF586F1E1A3}"/>
              </a:ext>
            </a:extLst>
          </p:cNvPr>
          <p:cNvSpPr txBox="1">
            <a:spLocks/>
          </p:cNvSpPr>
          <p:nvPr/>
        </p:nvSpPr>
        <p:spPr>
          <a:xfrm>
            <a:off x="11759211" y="6522771"/>
            <a:ext cx="406400" cy="304800"/>
          </a:xfrm>
          <a:prstGeom prst="rect">
            <a:avLst/>
          </a:prstGeom>
        </p:spPr>
        <p:txBody>
          <a:bodyPr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C253BEA-5C99-48DB-9FD2-EA6B203FEBF6}" type="slidenum">
              <a:rPr lang="en-US" altLang="lv-LV" sz="10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</a:rPr>
              <a:pPr algn="r"/>
              <a:t>6</a:t>
            </a:fld>
            <a:endParaRPr lang="en-US" altLang="lv-LV" sz="1000" dirty="0">
              <a:solidFill>
                <a:schemeClr val="tx1">
                  <a:tint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331B29-E84C-1301-6251-750BC3EDF053}"/>
              </a:ext>
            </a:extLst>
          </p:cNvPr>
          <p:cNvSpPr txBox="1"/>
          <p:nvPr/>
        </p:nvSpPr>
        <p:spPr>
          <a:xfrm>
            <a:off x="1461061" y="4256442"/>
            <a:ext cx="1637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+2.8% </a:t>
            </a:r>
            <a:r>
              <a:rPr lang="lv-LV" sz="160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gadā</a:t>
            </a:r>
            <a:endParaRPr lang="lv-LV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16376-E7CF-B72F-C24F-5980ACAC673E}"/>
              </a:ext>
            </a:extLst>
          </p:cNvPr>
          <p:cNvSpPr txBox="1"/>
          <p:nvPr/>
        </p:nvSpPr>
        <p:spPr>
          <a:xfrm>
            <a:off x="3576000" y="4970089"/>
            <a:ext cx="1964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+2.8% </a:t>
            </a:r>
            <a:r>
              <a:rPr lang="lv-LV" sz="160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gadā</a:t>
            </a:r>
            <a:endParaRPr lang="lv-LV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5347D-0B92-68A9-BE8F-6595C0966300}"/>
              </a:ext>
            </a:extLst>
          </p:cNvPr>
          <p:cNvSpPr txBox="1"/>
          <p:nvPr/>
        </p:nvSpPr>
        <p:spPr>
          <a:xfrm>
            <a:off x="6651993" y="4256442"/>
            <a:ext cx="1637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+2.8% </a:t>
            </a:r>
            <a:r>
              <a:rPr lang="lv-LV" sz="160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gadā</a:t>
            </a:r>
            <a:endParaRPr lang="lv-LV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57636-E337-5EE6-5C3C-2BDB391B34A1}"/>
              </a:ext>
            </a:extLst>
          </p:cNvPr>
          <p:cNvSpPr txBox="1"/>
          <p:nvPr/>
        </p:nvSpPr>
        <p:spPr>
          <a:xfrm>
            <a:off x="8616000" y="4970089"/>
            <a:ext cx="1964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+5% </a:t>
            </a:r>
            <a:r>
              <a:rPr lang="lv-LV" sz="160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gadā</a:t>
            </a:r>
            <a:endParaRPr lang="lv-LV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6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59626" y="339588"/>
            <a:ext cx="10080000" cy="576000"/>
          </a:xfrm>
        </p:spPr>
        <p:txBody>
          <a:bodyPr anchor="t">
            <a:noAutofit/>
          </a:bodyPr>
          <a:lstStyle/>
          <a:p>
            <a:r>
              <a:rPr lang="lv-LV" sz="3200" b="0" cap="all" dirty="0">
                <a:solidFill>
                  <a:srgbClr val="228B9D"/>
                </a:solidFill>
                <a:latin typeface="Aptos" panose="020B0004020202020204" pitchFamily="34" charset="0"/>
                <a:ea typeface="+mj-ea"/>
                <a:cs typeface="Segoe UI Semibold" panose="020B0702040204020203" pitchFamily="34" charset="0"/>
              </a:rPr>
              <a:t>Situācija darba tirgū saglabājās saspringta</a:t>
            </a:r>
            <a:endParaRPr lang="lv-LV" altLang="lv-LV" sz="3200" b="0" cap="all" dirty="0">
              <a:solidFill>
                <a:srgbClr val="228B9D"/>
              </a:solidFill>
              <a:latin typeface="Aptos" panose="020B0004020202020204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13574FD5-B95F-489F-A847-812C4FBBE32C}"/>
              </a:ext>
            </a:extLst>
          </p:cNvPr>
          <p:cNvSpPr txBox="1">
            <a:spLocks/>
          </p:cNvSpPr>
          <p:nvPr/>
        </p:nvSpPr>
        <p:spPr>
          <a:xfrm>
            <a:off x="11345174" y="6545106"/>
            <a:ext cx="846641" cy="304790"/>
          </a:xfrm>
          <a:prstGeom prst="rect">
            <a:avLst/>
          </a:prstGeom>
        </p:spPr>
        <p:txBody>
          <a:bodyPr vert="horz" lIns="91437" tIns="45719" rIns="91437" bIns="45719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3"/>
            <a:fld id="{BB52BD7A-E27C-4D8B-9BA7-C703671C96E0}" type="slidenum">
              <a:rPr lang="en-US" altLang="lv-LV">
                <a:solidFill>
                  <a:prstClr val="black">
                    <a:tint val="75000"/>
                  </a:prstClr>
                </a:solidFill>
              </a:rPr>
              <a:pPr defTabSz="914353"/>
              <a:t>7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D98C3F6-2DB7-4DEC-AFD4-3CA864ACFCFB}"/>
              </a:ext>
            </a:extLst>
          </p:cNvPr>
          <p:cNvGraphicFramePr/>
          <p:nvPr/>
        </p:nvGraphicFramePr>
        <p:xfrm>
          <a:off x="696609" y="3073641"/>
          <a:ext cx="2088000" cy="28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B73C6536-916E-4E1B-A0B9-3545D95541FC}"/>
              </a:ext>
            </a:extLst>
          </p:cNvPr>
          <p:cNvGraphicFramePr/>
          <p:nvPr/>
        </p:nvGraphicFramePr>
        <p:xfrm>
          <a:off x="5049275" y="3075628"/>
          <a:ext cx="2088000" cy="28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0C7D1E44-89FA-4991-A5D4-E7663A47AAAE}"/>
              </a:ext>
            </a:extLst>
          </p:cNvPr>
          <p:cNvGraphicFramePr/>
          <p:nvPr/>
        </p:nvGraphicFramePr>
        <p:xfrm>
          <a:off x="7239976" y="3072777"/>
          <a:ext cx="2088000" cy="28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2739872C-495D-4256-AC08-654EA73229B4}"/>
              </a:ext>
            </a:extLst>
          </p:cNvPr>
          <p:cNvGraphicFramePr/>
          <p:nvPr/>
        </p:nvGraphicFramePr>
        <p:xfrm>
          <a:off x="9405550" y="3073641"/>
          <a:ext cx="2088000" cy="28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C8081242-A23C-4CE2-A998-5DFDC8A1E530}"/>
              </a:ext>
            </a:extLst>
          </p:cNvPr>
          <p:cNvGraphicFramePr/>
          <p:nvPr/>
        </p:nvGraphicFramePr>
        <p:xfrm>
          <a:off x="2873950" y="3072777"/>
          <a:ext cx="2088000" cy="28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37F2D2D-A482-1F43-1F24-843F3B6120ED}"/>
              </a:ext>
            </a:extLst>
          </p:cNvPr>
          <p:cNvSpPr txBox="1"/>
          <p:nvPr/>
        </p:nvSpPr>
        <p:spPr>
          <a:xfrm>
            <a:off x="706012" y="1662503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3"/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NODARBINĀTIE</a:t>
            </a:r>
            <a:r>
              <a:rPr lang="lv-LV" sz="1400" b="1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lv-LV" sz="3200" b="1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+0,1%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390F6-80E4-FE59-6395-816D3043969A}"/>
              </a:ext>
            </a:extLst>
          </p:cNvPr>
          <p:cNvSpPr txBox="1"/>
          <p:nvPr/>
        </p:nvSpPr>
        <p:spPr>
          <a:xfrm>
            <a:off x="2877515" y="1423718"/>
            <a:ext cx="208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3"/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EKONOMISKI AKTĪVIE IEDZĪVOTĀJI</a:t>
            </a:r>
          </a:p>
          <a:p>
            <a:pPr algn="ctr" defTabSz="914353"/>
            <a:r>
              <a:rPr lang="lv-LV" sz="3200" b="1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-0,1%</a:t>
            </a:r>
            <a:endParaRPr lang="lv-LV" sz="1100" b="1" dirty="0">
              <a:solidFill>
                <a:prstClr val="black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851D3-F5A3-C07D-C429-2EEE8C928067}"/>
              </a:ext>
            </a:extLst>
          </p:cNvPr>
          <p:cNvSpPr txBox="1"/>
          <p:nvPr/>
        </p:nvSpPr>
        <p:spPr>
          <a:xfrm>
            <a:off x="5054437" y="1421878"/>
            <a:ext cx="2088000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defTabSz="914353"/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/>
            </a:r>
            <a:b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DARBA MEKLĒTĀJI</a:t>
            </a:r>
          </a:p>
          <a:p>
            <a:pPr algn="ctr" defTabSz="914353"/>
            <a:r>
              <a:rPr lang="lv-LV" sz="3200" b="1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-2,9%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1030FF-0CE6-B995-60EC-1027430A02C1}"/>
              </a:ext>
            </a:extLst>
          </p:cNvPr>
          <p:cNvSpPr txBox="1"/>
          <p:nvPr/>
        </p:nvSpPr>
        <p:spPr>
          <a:xfrm>
            <a:off x="7234191" y="1422228"/>
            <a:ext cx="208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3"/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/>
            </a:r>
            <a:b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DARBA ALGAS</a:t>
            </a:r>
          </a:p>
          <a:p>
            <a:pPr algn="ctr" defTabSz="914353"/>
            <a:r>
              <a:rPr lang="lv-LV" sz="3200" b="1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+7,8%</a:t>
            </a:r>
            <a:endParaRPr lang="lv-LV" sz="1100" b="1" dirty="0">
              <a:solidFill>
                <a:srgbClr val="228B9D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5F0A82-20A9-665C-4E46-67F45E4051DA}"/>
              </a:ext>
            </a:extLst>
          </p:cNvPr>
          <p:cNvSpPr txBox="1"/>
          <p:nvPr/>
        </p:nvSpPr>
        <p:spPr>
          <a:xfrm>
            <a:off x="9408604" y="1422995"/>
            <a:ext cx="208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3"/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/>
            </a:r>
            <a:b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lv-LV" sz="1600" dirty="0">
                <a:solidFill>
                  <a:srgbClr val="228B9D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VAKANCES</a:t>
            </a:r>
          </a:p>
          <a:p>
            <a:pPr algn="ctr" defTabSz="914353"/>
            <a:r>
              <a:rPr lang="lv-LV" sz="3200" b="1" dirty="0">
                <a:solidFill>
                  <a:prstClr val="black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+0,9%</a:t>
            </a:r>
            <a:endParaRPr lang="lv-LV" sz="1100" b="1" dirty="0">
              <a:solidFill>
                <a:srgbClr val="228B9D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FB0CB-3668-D9E2-5A19-1BC332044CA6}"/>
              </a:ext>
            </a:extLst>
          </p:cNvPr>
          <p:cNvSpPr/>
          <p:nvPr/>
        </p:nvSpPr>
        <p:spPr>
          <a:xfrm>
            <a:off x="707499" y="2714919"/>
            <a:ext cx="208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skaits tūkstošos</a:t>
            </a:r>
            <a:endParaRPr lang="lv-LV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89332A-5461-D0C3-61EA-7B0BE77749E5}"/>
              </a:ext>
            </a:extLst>
          </p:cNvPr>
          <p:cNvSpPr/>
          <p:nvPr/>
        </p:nvSpPr>
        <p:spPr>
          <a:xfrm>
            <a:off x="5054652" y="2714919"/>
            <a:ext cx="208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līmenis procentos</a:t>
            </a:r>
            <a:endParaRPr lang="lv-LV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4CE677-2135-9FBC-D9C3-22EF7C1B83DF}"/>
              </a:ext>
            </a:extLst>
          </p:cNvPr>
          <p:cNvSpPr/>
          <p:nvPr/>
        </p:nvSpPr>
        <p:spPr>
          <a:xfrm>
            <a:off x="9408154" y="2714919"/>
            <a:ext cx="208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brīvās darbavietas tūkstošos</a:t>
            </a:r>
            <a:endParaRPr lang="lv-LV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66C398-688A-79AA-04C7-97CF90E05908}"/>
              </a:ext>
            </a:extLst>
          </p:cNvPr>
          <p:cNvSpPr/>
          <p:nvPr/>
        </p:nvSpPr>
        <p:spPr>
          <a:xfrm>
            <a:off x="2879002" y="2714919"/>
            <a:ext cx="208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skaits tūkstošos</a:t>
            </a:r>
            <a:endParaRPr lang="lv-LV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DA888F-3351-C9CE-F09A-70B6AB565024}"/>
              </a:ext>
            </a:extLst>
          </p:cNvPr>
          <p:cNvSpPr/>
          <p:nvPr/>
        </p:nvSpPr>
        <p:spPr>
          <a:xfrm>
            <a:off x="7108228" y="2714919"/>
            <a:ext cx="230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100" i="1">
                <a:latin typeface="Segoe UI Light" panose="020B0502040204020203" pitchFamily="34" charset="0"/>
                <a:cs typeface="Segoe UI Light" panose="020B0502040204020203" pitchFamily="34" charset="0"/>
              </a:rPr>
              <a:t>mēneša </a:t>
            </a:r>
            <a:r>
              <a:rPr lang="lv-LV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bruto darba samaksa, EUR</a:t>
            </a:r>
            <a:endParaRPr lang="lv-LV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1FF80C-2EC6-58DA-440F-69D100D185D8}"/>
              </a:ext>
            </a:extLst>
          </p:cNvPr>
          <p:cNvSpPr txBox="1"/>
          <p:nvPr/>
        </p:nvSpPr>
        <p:spPr>
          <a:xfrm>
            <a:off x="341147" y="6314053"/>
            <a:ext cx="4177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Avots: CSP; p – Ekonomikas ministrijas prognozes (2024.gada pavasaris) </a:t>
            </a:r>
          </a:p>
        </p:txBody>
      </p:sp>
    </p:spTree>
    <p:extLst>
      <p:ext uri="{BB962C8B-B14F-4D97-AF65-F5344CB8AC3E}">
        <p14:creationId xmlns:p14="http://schemas.microsoft.com/office/powerpoint/2010/main" val="48549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98CD7DB8-A5F9-4EEC-8F61-838E8CC52807}"/>
              </a:ext>
            </a:extLst>
          </p:cNvPr>
          <p:cNvSpPr txBox="1">
            <a:spLocks/>
          </p:cNvSpPr>
          <p:nvPr/>
        </p:nvSpPr>
        <p:spPr>
          <a:xfrm>
            <a:off x="11748540" y="6530425"/>
            <a:ext cx="406388" cy="304790"/>
          </a:xfrm>
          <a:prstGeom prst="rect">
            <a:avLst/>
          </a:prstGeom>
        </p:spPr>
        <p:txBody>
          <a:bodyPr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3">
              <a:defRPr/>
            </a:pPr>
            <a:fld id="{DC253BEA-5C99-48DB-9FD2-EA6B203FEBF6}" type="slidenum">
              <a:rPr lang="en-US" altLang="lv-LV" sz="1000">
                <a:solidFill>
                  <a:prstClr val="black">
                    <a:tint val="75000"/>
                  </a:prstClr>
                </a:solidFill>
                <a:latin typeface="Segoe UI Light" panose="020B0502040204020203" pitchFamily="34" charset="0"/>
                <a:sym typeface="Helvetica Neue"/>
              </a:rPr>
              <a:pPr algn="r" defTabSz="914353">
                <a:defRPr/>
              </a:pPr>
              <a:t>8</a:t>
            </a:fld>
            <a:endParaRPr lang="en-US" altLang="lv-LV" sz="1000" dirty="0">
              <a:solidFill>
                <a:prstClr val="black">
                  <a:tint val="75000"/>
                </a:prstClr>
              </a:solidFill>
              <a:latin typeface="Segoe UI Light" panose="020B0502040204020203" pitchFamily="34" charset="0"/>
              <a:sym typeface="Helvetica Neue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0AA1D8-2CCD-48F5-B786-E447B16D5824}"/>
              </a:ext>
            </a:extLst>
          </p:cNvPr>
          <p:cNvGrpSpPr/>
          <p:nvPr/>
        </p:nvGrpSpPr>
        <p:grpSpPr>
          <a:xfrm>
            <a:off x="87742" y="1127362"/>
            <a:ext cx="8170453" cy="3541000"/>
            <a:chOff x="981308" y="2144454"/>
            <a:chExt cx="10426390" cy="4051435"/>
          </a:xfrm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E637E089-1DAB-4F84-A696-4E955402B9A3}"/>
                </a:ext>
              </a:extLst>
            </p:cNvPr>
            <p:cNvGraphicFramePr/>
            <p:nvPr/>
          </p:nvGraphicFramePr>
          <p:xfrm>
            <a:off x="981308" y="2144454"/>
            <a:ext cx="10426390" cy="40514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FBB0C8-3185-41EF-9005-76BCBEFCA787}"/>
                </a:ext>
              </a:extLst>
            </p:cNvPr>
            <p:cNvCxnSpPr>
              <a:cxnSpLocks/>
            </p:cNvCxnSpPr>
            <p:nvPr/>
          </p:nvCxnSpPr>
          <p:spPr>
            <a:xfrm>
              <a:off x="6109715" y="3590641"/>
              <a:ext cx="0" cy="218423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  <a:alpha val="59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9FEB45-86E4-413E-BD2F-72783D6602DA}"/>
                </a:ext>
              </a:extLst>
            </p:cNvPr>
            <p:cNvSpPr/>
            <p:nvPr/>
          </p:nvSpPr>
          <p:spPr>
            <a:xfrm>
              <a:off x="1419953" y="3888151"/>
              <a:ext cx="589545" cy="457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sz="2000">
                  <a:solidFill>
                    <a:prstClr val="white"/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64%</a:t>
              </a:r>
              <a:endParaRPr lang="en-GB" sz="2000">
                <a:solidFill>
                  <a:prstClr val="white"/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B0DD681-C31B-405D-BE70-6BCAF3133D1A}"/>
                </a:ext>
              </a:extLst>
            </p:cNvPr>
            <p:cNvSpPr/>
            <p:nvPr/>
          </p:nvSpPr>
          <p:spPr>
            <a:xfrm>
              <a:off x="5620662" y="4656019"/>
              <a:ext cx="589545" cy="457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sz="2000">
                  <a:solidFill>
                    <a:prstClr val="white"/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63%</a:t>
              </a:r>
              <a:endParaRPr lang="en-GB" sz="2000">
                <a:solidFill>
                  <a:prstClr val="white"/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917444E-82BD-4608-B18A-0773AE50FC8D}"/>
                </a:ext>
              </a:extLst>
            </p:cNvPr>
            <p:cNvSpPr/>
            <p:nvPr/>
          </p:nvSpPr>
          <p:spPr>
            <a:xfrm>
              <a:off x="10636809" y="4634664"/>
              <a:ext cx="589545" cy="457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sz="2000">
                  <a:solidFill>
                    <a:prstClr val="white"/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55%</a:t>
              </a:r>
              <a:endParaRPr lang="en-GB" sz="2000">
                <a:solidFill>
                  <a:prstClr val="white"/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594DCB-30AD-4850-BC6D-76456B2B023D}"/>
                </a:ext>
              </a:extLst>
            </p:cNvPr>
            <p:cNvSpPr/>
            <p:nvPr/>
          </p:nvSpPr>
          <p:spPr>
            <a:xfrm>
              <a:off x="1419953" y="2599040"/>
              <a:ext cx="589545" cy="457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sz="200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13%</a:t>
              </a:r>
              <a:endParaRPr lang="en-GB" sz="2000">
                <a:solidFill>
                  <a:prstClr val="black">
                    <a:lumMod val="50000"/>
                    <a:lumOff val="50000"/>
                  </a:prstClr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ACA9A2-1ABB-49B1-8AB1-ACF42FE6B731}"/>
                </a:ext>
              </a:extLst>
            </p:cNvPr>
            <p:cNvSpPr/>
            <p:nvPr/>
          </p:nvSpPr>
          <p:spPr>
            <a:xfrm>
              <a:off x="5623994" y="3630382"/>
              <a:ext cx="589545" cy="457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sz="200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21%</a:t>
              </a:r>
              <a:endParaRPr lang="en-GB" sz="2000">
                <a:solidFill>
                  <a:prstClr val="black">
                    <a:lumMod val="50000"/>
                    <a:lumOff val="50000"/>
                  </a:prstClr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12ED876-9C78-47E7-B069-717B5EC92C35}"/>
                </a:ext>
              </a:extLst>
            </p:cNvPr>
            <p:cNvSpPr/>
            <p:nvPr/>
          </p:nvSpPr>
          <p:spPr>
            <a:xfrm>
              <a:off x="10636809" y="3754892"/>
              <a:ext cx="589545" cy="457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sz="200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30%</a:t>
              </a:r>
              <a:endParaRPr lang="en-GB" sz="2000">
                <a:solidFill>
                  <a:prstClr val="black">
                    <a:lumMod val="50000"/>
                    <a:lumOff val="50000"/>
                  </a:prstClr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E3E3C0-D983-40E8-A641-928907525D6A}"/>
                </a:ext>
              </a:extLst>
            </p:cNvPr>
            <p:cNvSpPr/>
            <p:nvPr/>
          </p:nvSpPr>
          <p:spPr>
            <a:xfrm>
              <a:off x="1419951" y="5286769"/>
              <a:ext cx="589545" cy="457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sz="2000">
                  <a:solidFill>
                    <a:prstClr val="white"/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23%</a:t>
              </a:r>
              <a:endParaRPr lang="en-GB" sz="2000">
                <a:solidFill>
                  <a:prstClr val="white"/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93F68F-A7CE-4C99-A720-34D25F1FA70B}"/>
                </a:ext>
              </a:extLst>
            </p:cNvPr>
            <p:cNvSpPr/>
            <p:nvPr/>
          </p:nvSpPr>
          <p:spPr>
            <a:xfrm>
              <a:off x="5586997" y="5377997"/>
              <a:ext cx="589545" cy="457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sz="2000">
                  <a:solidFill>
                    <a:prstClr val="white"/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16%</a:t>
              </a:r>
              <a:endParaRPr lang="en-GB" sz="2000">
                <a:solidFill>
                  <a:prstClr val="white"/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0B7842-A141-4F25-A12F-0F92DAB1A79D}"/>
                </a:ext>
              </a:extLst>
            </p:cNvPr>
            <p:cNvSpPr/>
            <p:nvPr/>
          </p:nvSpPr>
          <p:spPr>
            <a:xfrm>
              <a:off x="10636809" y="5417677"/>
              <a:ext cx="589545" cy="457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sz="2000">
                  <a:solidFill>
                    <a:prstClr val="white"/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15%</a:t>
              </a:r>
              <a:endParaRPr lang="en-GB" sz="2000">
                <a:solidFill>
                  <a:prstClr val="white"/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6169F25-CCC0-4F9F-8ADA-34E591619A9D}"/>
                </a:ext>
              </a:extLst>
            </p:cNvPr>
            <p:cNvSpPr/>
            <p:nvPr/>
          </p:nvSpPr>
          <p:spPr>
            <a:xfrm>
              <a:off x="1290140" y="2163399"/>
              <a:ext cx="894339" cy="422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2,67 milj.</a:t>
              </a:r>
              <a:endParaRPr lang="en-GB" b="1">
                <a:solidFill>
                  <a:prstClr val="black">
                    <a:lumMod val="75000"/>
                    <a:lumOff val="25000"/>
                  </a:prstClr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91DCA5-21FF-4B59-A908-10B95948B505}"/>
                </a:ext>
              </a:extLst>
            </p:cNvPr>
            <p:cNvSpPr/>
            <p:nvPr/>
          </p:nvSpPr>
          <p:spPr>
            <a:xfrm>
              <a:off x="5706854" y="3199445"/>
              <a:ext cx="879939" cy="422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1,88milj. </a:t>
              </a:r>
              <a:endParaRPr lang="en-GB" b="1">
                <a:solidFill>
                  <a:prstClr val="black">
                    <a:lumMod val="75000"/>
                    <a:lumOff val="25000"/>
                  </a:prstClr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867BDB6-A083-4C27-8E4B-9E582B90137B}"/>
                </a:ext>
              </a:extLst>
            </p:cNvPr>
            <p:cNvSpPr/>
            <p:nvPr/>
          </p:nvSpPr>
          <p:spPr>
            <a:xfrm>
              <a:off x="10477902" y="3331175"/>
              <a:ext cx="894339" cy="422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1,78 milj.</a:t>
              </a:r>
              <a:endParaRPr lang="en-GB" b="1">
                <a:solidFill>
                  <a:prstClr val="black">
                    <a:lumMod val="75000"/>
                    <a:lumOff val="25000"/>
                  </a:prstClr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58D54B4-21D6-4680-BAB9-0639589D70A3}"/>
                </a:ext>
              </a:extLst>
            </p:cNvPr>
            <p:cNvSpPr/>
            <p:nvPr/>
          </p:nvSpPr>
          <p:spPr>
            <a:xfrm>
              <a:off x="8144680" y="4679197"/>
              <a:ext cx="589545" cy="457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sz="2000">
                  <a:solidFill>
                    <a:prstClr val="white"/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60%</a:t>
              </a:r>
              <a:endParaRPr lang="en-GB" sz="2000">
                <a:solidFill>
                  <a:prstClr val="white"/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37D85F-6029-436C-82DC-1ED77579BCA1}"/>
                </a:ext>
              </a:extLst>
            </p:cNvPr>
            <p:cNvSpPr/>
            <p:nvPr/>
          </p:nvSpPr>
          <p:spPr>
            <a:xfrm>
              <a:off x="8144680" y="3773631"/>
              <a:ext cx="589545" cy="457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sz="200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27%</a:t>
              </a:r>
              <a:endParaRPr lang="en-GB" sz="2000">
                <a:solidFill>
                  <a:prstClr val="black">
                    <a:lumMod val="50000"/>
                    <a:lumOff val="50000"/>
                  </a:prstClr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8523F9-A080-4E92-BA78-37F81D5A9298}"/>
                </a:ext>
              </a:extLst>
            </p:cNvPr>
            <p:cNvSpPr/>
            <p:nvPr/>
          </p:nvSpPr>
          <p:spPr>
            <a:xfrm>
              <a:off x="8144680" y="5437543"/>
              <a:ext cx="589545" cy="457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sz="2000">
                  <a:solidFill>
                    <a:prstClr val="white"/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13%</a:t>
              </a:r>
              <a:endParaRPr lang="en-GB" sz="2000">
                <a:solidFill>
                  <a:prstClr val="white"/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7836AB4-82AE-47D2-84FB-5772AD5F7AC9}"/>
                </a:ext>
              </a:extLst>
            </p:cNvPr>
            <p:cNvSpPr/>
            <p:nvPr/>
          </p:nvSpPr>
          <p:spPr>
            <a:xfrm>
              <a:off x="8014868" y="3308556"/>
              <a:ext cx="992850" cy="422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53">
                <a:defRPr/>
              </a:pPr>
              <a:r>
                <a:rPr lang="lv-LV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Nova Cond Lt" panose="020B0306020104020203" pitchFamily="34" charset="0"/>
                  <a:cs typeface="Aharoni" panose="02010803020104030203" pitchFamily="2" charset="-79"/>
                  <a:sym typeface="Helvetica Neue"/>
                </a:rPr>
                <a:t>1.74 milj.</a:t>
              </a:r>
              <a:endParaRPr lang="en-GB" b="1">
                <a:solidFill>
                  <a:prstClr val="black">
                    <a:lumMod val="75000"/>
                    <a:lumOff val="25000"/>
                  </a:prstClr>
                </a:solidFill>
                <a:latin typeface="Gill Sans Nova Cond Lt" panose="020B0306020104020203" pitchFamily="34" charset="0"/>
                <a:cs typeface="Aharoni" panose="02010803020104030203" pitchFamily="2" charset="-79"/>
                <a:sym typeface="Helvetica Neue"/>
              </a:endParaRPr>
            </a:p>
          </p:txBody>
        </p:sp>
      </p:grpSp>
      <p:sp>
        <p:nvSpPr>
          <p:cNvPr id="34" name="Rectangle 1">
            <a:extLst>
              <a:ext uri="{FF2B5EF4-FFF2-40B4-BE49-F238E27FC236}">
                <a16:creationId xmlns:a16="http://schemas.microsoft.com/office/drawing/2014/main" id="{D0C3B75C-9033-4860-8EA6-0CA7C0B5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294" y="985087"/>
            <a:ext cx="2849889" cy="50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53">
              <a:defRPr/>
            </a:pPr>
            <a:r>
              <a:rPr lang="lv-LV" sz="1600" b="1">
                <a:solidFill>
                  <a:prstClr val="black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  <a:sym typeface="Helvetica Neue"/>
              </a:rPr>
              <a:t>IEDZĪVOTĀJU SKAITS</a:t>
            </a:r>
          </a:p>
          <a:p>
            <a:pPr algn="ctr" defTabSz="914353">
              <a:defRPr/>
            </a:pPr>
            <a:r>
              <a:rPr lang="lv-LV" sz="1100" i="1">
                <a:solidFill>
                  <a:prstClr val="black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  <a:sym typeface="Helvetica Neue"/>
              </a:rPr>
              <a:t>miljonos</a:t>
            </a:r>
            <a:endParaRPr lang="en-GB" sz="1100" i="1">
              <a:solidFill>
                <a:prstClr val="black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  <a:sym typeface="Helvetica Neue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DC5B05-DD24-4005-AEBF-D83EF2BD8297}"/>
              </a:ext>
            </a:extLst>
          </p:cNvPr>
          <p:cNvGrpSpPr/>
          <p:nvPr/>
        </p:nvGrpSpPr>
        <p:grpSpPr>
          <a:xfrm>
            <a:off x="8336031" y="1328145"/>
            <a:ext cx="3599891" cy="2519923"/>
            <a:chOff x="339728" y="1322100"/>
            <a:chExt cx="5809749" cy="5014743"/>
          </a:xfrm>
        </p:grpSpPr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CF8BE7C5-7DFD-41FF-88A7-9BD6EEFBC39A}"/>
                </a:ext>
              </a:extLst>
            </p:cNvPr>
            <p:cNvGraphicFramePr/>
            <p:nvPr/>
          </p:nvGraphicFramePr>
          <p:xfrm>
            <a:off x="339728" y="1623822"/>
            <a:ext cx="5809749" cy="47130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C9CB3A-EA1A-4CCC-99C6-3E89605A7166}"/>
                </a:ext>
              </a:extLst>
            </p:cNvPr>
            <p:cNvSpPr/>
            <p:nvPr/>
          </p:nvSpPr>
          <p:spPr>
            <a:xfrm>
              <a:off x="1659783" y="1322100"/>
              <a:ext cx="4442457" cy="4899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>
                <a:defRPr/>
              </a:pPr>
              <a:r>
                <a:rPr lang="lv-LV" sz="1000" b="1" i="1" dirty="0">
                  <a:solidFill>
                    <a:prstClr val="black"/>
                  </a:solidFill>
                  <a:latin typeface="Segoe UI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 Neue"/>
                </a:rPr>
                <a:t>Iedzīvotāju skaits 2023. gada 1. janvārī, </a:t>
              </a:r>
              <a:r>
                <a:rPr lang="lv-LV" sz="1000" i="1" dirty="0">
                  <a:solidFill>
                    <a:prstClr val="black"/>
                  </a:solidFill>
                  <a:latin typeface="Segoe UI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 Neue"/>
                </a:rPr>
                <a:t>tūkstošos</a:t>
              </a:r>
              <a:endParaRPr lang="en-GB" sz="1000" dirty="0">
                <a:solidFill>
                  <a:prstClr val="black"/>
                </a:solidFill>
                <a:latin typeface="Calibri" panose="020F0502020204030204"/>
                <a:sym typeface="Helvetica Neue"/>
              </a:endParaRPr>
            </a:p>
          </p:txBody>
        </p:sp>
      </p:grp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5C68777D-48A9-43BE-9A0E-A86C04644A56}"/>
              </a:ext>
            </a:extLst>
          </p:cNvPr>
          <p:cNvGraphicFramePr/>
          <p:nvPr/>
        </p:nvGraphicFramePr>
        <p:xfrm>
          <a:off x="8336031" y="4024653"/>
          <a:ext cx="3599890" cy="236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03A82F61-D658-4ADA-A3D2-01956927DB0B}"/>
              </a:ext>
            </a:extLst>
          </p:cNvPr>
          <p:cNvSpPr/>
          <p:nvPr/>
        </p:nvSpPr>
        <p:spPr>
          <a:xfrm>
            <a:off x="9105492" y="3881995"/>
            <a:ext cx="27590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3">
              <a:defRPr/>
            </a:pPr>
            <a:r>
              <a:rPr lang="lv-LV" sz="1000" b="1" i="1" dirty="0">
                <a:solidFill>
                  <a:prstClr val="black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Iedzīvotāju skaits 2060. gada 1. janvārī, </a:t>
            </a:r>
            <a:r>
              <a:rPr lang="lv-LV" sz="1000" i="1" dirty="0">
                <a:solidFill>
                  <a:prstClr val="black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tūkstošos</a:t>
            </a:r>
            <a:endParaRPr lang="en-GB" sz="1000" dirty="0">
              <a:solidFill>
                <a:prstClr val="black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B09ADF02-5F64-491B-BF8A-A2957D03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01" y="339403"/>
            <a:ext cx="11160000" cy="504000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lv-LV" altLang="lv-LV" sz="2800" b="0" cap="all" dirty="0">
                <a:solidFill>
                  <a:srgbClr val="228B9D"/>
                </a:solidFill>
                <a:latin typeface="Aptos" panose="020B0004020202020204" pitchFamily="34" charset="0"/>
                <a:ea typeface="+mj-ea"/>
                <a:cs typeface="Segoe UI" panose="020B0502040204020203" pitchFamily="34" charset="0"/>
              </a:rPr>
              <a:t>DARBA TIRGU ARVIEN VAIRĀK IETEKMĒS DARBASPĒKA NOVECOŠANĀS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C18E777-2FD1-1E9C-263A-367917344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939113"/>
              </p:ext>
            </p:extLst>
          </p:nvPr>
        </p:nvGraphicFramePr>
        <p:xfrm>
          <a:off x="140515" y="4278507"/>
          <a:ext cx="8117679" cy="221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EA2983D-F6E6-D8D1-FD19-B674147E5A1E}"/>
              </a:ext>
            </a:extLst>
          </p:cNvPr>
          <p:cNvSpPr txBox="1"/>
          <p:nvPr/>
        </p:nvSpPr>
        <p:spPr>
          <a:xfrm>
            <a:off x="341147" y="6460881"/>
            <a:ext cx="4177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Avots: CSP; p – Ekonomikas ministrijas prognozes (2024.gada pavasaris) </a:t>
            </a:r>
          </a:p>
        </p:txBody>
      </p:sp>
    </p:spTree>
    <p:extLst>
      <p:ext uri="{BB962C8B-B14F-4D97-AF65-F5344CB8AC3E}">
        <p14:creationId xmlns:p14="http://schemas.microsoft.com/office/powerpoint/2010/main" val="298892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318389-CD32-43A9-8CC5-4F2F7F3B6E1F}"/>
              </a:ext>
            </a:extLst>
          </p:cNvPr>
          <p:cNvSpPr txBox="1">
            <a:spLocks/>
          </p:cNvSpPr>
          <p:nvPr/>
        </p:nvSpPr>
        <p:spPr>
          <a:xfrm>
            <a:off x="1062523" y="337307"/>
            <a:ext cx="7200000" cy="576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429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fontAlgn="auto">
              <a:spcAft>
                <a:spcPts val="0"/>
              </a:spcAft>
              <a:buClrTx/>
              <a:buSzTx/>
              <a:tabLst/>
              <a:defRPr/>
            </a:pPr>
            <a:r>
              <a:rPr lang="lv-LV" sz="3200" cap="all">
                <a:solidFill>
                  <a:srgbClr val="228B9D"/>
                </a:solidFill>
                <a:latin typeface="Aptos" panose="020B0004020202020204" pitchFamily="34" charset="0"/>
                <a:cs typeface="Segoe UI Semibold" panose="020B0702040204020203" pitchFamily="34" charset="0"/>
              </a:rPr>
              <a:t>DARBA TIRGUS </a:t>
            </a:r>
            <a:endParaRPr lang="en-GB" sz="3200" cap="all">
              <a:solidFill>
                <a:srgbClr val="228B9D"/>
              </a:solidFill>
              <a:latin typeface="Aptos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D91F68-EE90-4630-963E-C0F35ECEBF2E}"/>
              </a:ext>
            </a:extLst>
          </p:cNvPr>
          <p:cNvSpPr/>
          <p:nvPr/>
        </p:nvSpPr>
        <p:spPr>
          <a:xfrm>
            <a:off x="698091" y="2859259"/>
            <a:ext cx="576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NVA REĢISTRĒTO DARBA MEKLĒTĀJU SKAITS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/>
            </a:r>
            <a:b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lv-LV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darba meklētāji perioda beigās, tūkstošos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7E01A4-F871-4443-A544-3A76CD44B141}"/>
              </a:ext>
            </a:extLst>
          </p:cNvPr>
          <p:cNvSpPr/>
          <p:nvPr/>
        </p:nvSpPr>
        <p:spPr>
          <a:xfrm>
            <a:off x="6819839" y="2854429"/>
            <a:ext cx="468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DARBA TIRGUS GALVENIE RĀDĪTĀJI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/>
            </a:r>
            <a:b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lv-LV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2023.gadā un </a:t>
            </a:r>
            <a:r>
              <a:rPr kumimoji="0" lang="lv-LV" sz="11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izmaiņas gada laikā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E453E7-63A8-488B-8E41-C02BDA328E47}"/>
              </a:ext>
            </a:extLst>
          </p:cNvPr>
          <p:cNvSpPr/>
          <p:nvPr/>
        </p:nvSpPr>
        <p:spPr>
          <a:xfrm>
            <a:off x="6999839" y="3440677"/>
            <a:ext cx="43200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9225" algn="l"/>
              </a:tabLst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Nodarbināti	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884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tūkst.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89225" algn="l"/>
              </a:tabLst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</a:t>
            </a:r>
            <a:r>
              <a:rPr lang="lv-LV" sz="16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-2</a:t>
            </a: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tūkst.</a:t>
            </a: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9225" algn="l"/>
              </a:tabLst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Bezdarba līmenis	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6,5%</a:t>
            </a:r>
            <a:endParaRPr kumimoji="0" lang="lv-LV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89225" algn="l"/>
              </a:tabLst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</a:t>
            </a: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-0,4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procentpunkti</a:t>
            </a:r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9225" algn="l"/>
              </a:tabLst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Nodarbinātības līmenis	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64,2%</a:t>
            </a:r>
            <a:endParaRPr kumimoji="0" lang="lv-LV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89225" algn="l"/>
              </a:tabLst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</a:t>
            </a: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+0,3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procentpunkti</a:t>
            </a:r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lvl="0">
              <a:tabLst>
                <a:tab pos="2689225" algn="l"/>
              </a:tabLst>
              <a:defRPr/>
            </a:pPr>
            <a:r>
              <a:rPr lang="lv-LV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Ekonomiskās aktivitātes līmenis 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68,6%</a:t>
            </a:r>
            <a:endParaRPr kumimoji="0" lang="lv-LV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9225" algn="l"/>
              </a:tabLst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	</a:t>
            </a:r>
            <a:r>
              <a:rPr lang="lv-LV" sz="14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,0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procentpunkts</a:t>
            </a:r>
            <a:endParaRPr kumimoji="0" lang="lv-LV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8557612-AD04-BE34-DF28-6B6FA647CE91}"/>
              </a:ext>
            </a:extLst>
          </p:cNvPr>
          <p:cNvGraphicFramePr>
            <a:graphicFrameLocks/>
          </p:cNvGraphicFramePr>
          <p:nvPr/>
        </p:nvGraphicFramePr>
        <p:xfrm>
          <a:off x="696316" y="1993412"/>
          <a:ext cx="10800000" cy="7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759E7B7-C198-4573-5961-7E9196B93DC7}"/>
              </a:ext>
            </a:extLst>
          </p:cNvPr>
          <p:cNvSpPr txBox="1"/>
          <p:nvPr/>
        </p:nvSpPr>
        <p:spPr>
          <a:xfrm>
            <a:off x="702358" y="1670162"/>
            <a:ext cx="10628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17875" algn="ctr"/>
                <a:tab pos="6908800" algn="ctr"/>
                <a:tab pos="8877300" algn="ctr"/>
              </a:tabLst>
              <a:defRPr/>
            </a:pPr>
            <a:r>
              <a:rPr lang="lv-LV" sz="16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NODARBINĀTIE</a:t>
            </a: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BEZDARBNIEKI</a:t>
            </a:r>
            <a:r>
              <a:rPr lang="lv-LV" sz="16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EKONOMISKI NEAKTĪVIE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E6DAC-EB2D-6DB2-73EE-BDB8ED24B2D2}"/>
              </a:ext>
            </a:extLst>
          </p:cNvPr>
          <p:cNvSpPr txBox="1"/>
          <p:nvPr/>
        </p:nvSpPr>
        <p:spPr>
          <a:xfrm>
            <a:off x="804874" y="2110024"/>
            <a:ext cx="29481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2023.gadā, tūkst.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15-74 gadu vecuma grupā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E3ED9B6-B0ED-A218-AE8A-CE8524EAEE5D}"/>
              </a:ext>
            </a:extLst>
          </p:cNvPr>
          <p:cNvSpPr txBox="1">
            <a:spLocks/>
          </p:cNvSpPr>
          <p:nvPr/>
        </p:nvSpPr>
        <p:spPr>
          <a:xfrm>
            <a:off x="11527183" y="6066414"/>
            <a:ext cx="406400" cy="304800"/>
          </a:xfrm>
          <a:prstGeom prst="rect">
            <a:avLst/>
          </a:prstGeom>
        </p:spPr>
        <p:txBody>
          <a:bodyPr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53BEA-5C99-48DB-9FD2-EA6B203FEBF6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lv-LV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AC0C622-982E-EE87-730E-F857C55C8F87}"/>
              </a:ext>
            </a:extLst>
          </p:cNvPr>
          <p:cNvGraphicFramePr/>
          <p:nvPr/>
        </p:nvGraphicFramePr>
        <p:xfrm>
          <a:off x="698091" y="3431367"/>
          <a:ext cx="576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1BA5D6E-74DB-88C9-0DA5-E64F593BE978}"/>
              </a:ext>
            </a:extLst>
          </p:cNvPr>
          <p:cNvSpPr txBox="1"/>
          <p:nvPr/>
        </p:nvSpPr>
        <p:spPr>
          <a:xfrm>
            <a:off x="341147" y="6314053"/>
            <a:ext cx="4177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Avots: NVA, CSP</a:t>
            </a:r>
          </a:p>
        </p:txBody>
      </p:sp>
    </p:spTree>
    <p:extLst>
      <p:ext uri="{BB962C8B-B14F-4D97-AF65-F5344CB8AC3E}">
        <p14:creationId xmlns:p14="http://schemas.microsoft.com/office/powerpoint/2010/main" val="232306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EMin20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A9B9"/>
      </a:accent1>
      <a:accent2>
        <a:srgbClr val="99CED7"/>
      </a:accent2>
      <a:accent3>
        <a:srgbClr val="A5A5A5"/>
      </a:accent3>
      <a:accent4>
        <a:srgbClr val="FFC000"/>
      </a:accent4>
      <a:accent5>
        <a:srgbClr val="70AD47"/>
      </a:accent5>
      <a:accent6>
        <a:srgbClr val="ED7D31"/>
      </a:accent6>
      <a:hlink>
        <a:srgbClr val="0563C1"/>
      </a:hlink>
      <a:folHlink>
        <a:srgbClr val="954F72"/>
      </a:folHlink>
    </a:clrScheme>
    <a:fontScheme name="EkMin font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0F00EDE-84C2-284B-8BB1-76EBE6454CDE}" vid="{516E902B-0D2F-7748-9EB3-51E065A2A7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1459</Words>
  <Application>Microsoft Office PowerPoint</Application>
  <PresentationFormat>Widescreen</PresentationFormat>
  <Paragraphs>633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Aharoni</vt:lpstr>
      <vt:lpstr>Aptos</vt:lpstr>
      <vt:lpstr>Arial</vt:lpstr>
      <vt:lpstr>Calibri</vt:lpstr>
      <vt:lpstr>Calibri Light</vt:lpstr>
      <vt:lpstr>Gill Sans Nova Cond Lt</vt:lpstr>
      <vt:lpstr>Helvetica Neue</vt:lpstr>
      <vt:lpstr>OpenSans</vt:lpstr>
      <vt:lpstr>Segoe UI</vt:lpstr>
      <vt:lpstr>Segoe UI Light</vt:lpstr>
      <vt:lpstr>Segoe UI Semibold</vt:lpstr>
      <vt:lpstr>Segoe UI Semilight</vt:lpstr>
      <vt:lpstr>Tahoma</vt:lpstr>
      <vt:lpstr>Times New Roman</vt:lpstr>
      <vt:lpstr>Verdana</vt:lpstr>
      <vt:lpstr>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RESURSU PĀRDALE PAR LABU PRODUKTĪVIEM, AUGOŠIEM EKSPORTĒJOŠIEM UZŅĒMUMIEM. IESPĒJA IKVIENAM – PĀRORIENTĒTA DARBĪBA UZ JAUNĀM UZŅĒMĒJDARBĪBAS NIŠĀM </vt:lpstr>
      <vt:lpstr>PowerPoint Presentation</vt:lpstr>
      <vt:lpstr>Situācija darba tirgū saglabājās saspringta</vt:lpstr>
      <vt:lpstr>DARBA TIRGU ARVIEN VAIRĀK IETEKMĒS DARBASPĒKA NOVECOŠANĀS</vt:lpstr>
      <vt:lpstr>PowerPoint Presentation</vt:lpstr>
      <vt:lpstr>Līdz ar ekonomisko aktivitāšu samazināšanos, darbaspēka nepietiekamība saglabājās mērena </vt:lpstr>
      <vt:lpstr>Kāda ir optimāla Demogrāfiskā struktūra?</vt:lpstr>
      <vt:lpstr>Standartizētais mirstības līmenis ES, 2022</vt:lpstr>
      <vt:lpstr>Mirušo skaits latvijā</vt:lpstr>
      <vt:lpstr>PowerPoint Presentation</vt:lpstr>
      <vt:lpstr>SKAIDRA STRATĒĢIJA STRAUJĀKAI IZAUGsmEI</vt:lpstr>
      <vt:lpstr>Ēnu ekonomikas ietekme uz IKP</vt:lpstr>
      <vt:lpstr>Kas ir galvenais izaicinājums ilgtspējīgai Latvijas izaugsmei 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Dace Zīle</dc:creator>
  <cp:lastModifiedBy>Ilze Bolšteina</cp:lastModifiedBy>
  <cp:revision>8</cp:revision>
  <dcterms:created xsi:type="dcterms:W3CDTF">2024-03-22T16:37:00Z</dcterms:created>
  <dcterms:modified xsi:type="dcterms:W3CDTF">2024-05-30T10:32:55Z</dcterms:modified>
</cp:coreProperties>
</file>